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75" r:id="rId4"/>
    <p:sldId id="277" r:id="rId5"/>
    <p:sldId id="278" r:id="rId6"/>
    <p:sldId id="279" r:id="rId7"/>
    <p:sldId id="280" r:id="rId8"/>
    <p:sldId id="282" r:id="rId9"/>
    <p:sldId id="281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94BC-9A9C-4217-9F3C-BE7B2E75F280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2E49-0638-4F9D-9046-908BA66ED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94BC-9A9C-4217-9F3C-BE7B2E75F280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2E49-0638-4F9D-9046-908BA66ED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94BC-9A9C-4217-9F3C-BE7B2E75F280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2E49-0638-4F9D-9046-908BA66ED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E686A-6481-4302-A146-ED6B4B79B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7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94BC-9A9C-4217-9F3C-BE7B2E75F280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2E49-0638-4F9D-9046-908BA66ED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94BC-9A9C-4217-9F3C-BE7B2E75F280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2E49-0638-4F9D-9046-908BA66ED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94BC-9A9C-4217-9F3C-BE7B2E75F280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2E49-0638-4F9D-9046-908BA66ED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94BC-9A9C-4217-9F3C-BE7B2E75F280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2E49-0638-4F9D-9046-908BA66ED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94BC-9A9C-4217-9F3C-BE7B2E75F280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2E49-0638-4F9D-9046-908BA66ED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94BC-9A9C-4217-9F3C-BE7B2E75F280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2E49-0638-4F9D-9046-908BA66ED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94BC-9A9C-4217-9F3C-BE7B2E75F280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2E49-0638-4F9D-9046-908BA66ED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94BC-9A9C-4217-9F3C-BE7B2E75F280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2E49-0638-4F9D-9046-908BA66ED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394BC-9A9C-4217-9F3C-BE7B2E75F280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A2E49-0638-4F9D-9046-908BA66ED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8.gif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20.wmf"/><Relationship Id="rId10" Type="http://schemas.openxmlformats.org/officeDocument/2006/relationships/image" Target="../media/image17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85799" y="909935"/>
            <a:ext cx="327660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36 (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– 72):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40"/>
          <p:cNvSpPr txBox="1">
            <a:spLocks noChangeArrowheads="1"/>
          </p:cNvSpPr>
          <p:nvPr/>
        </p:nvSpPr>
        <p:spPr bwMode="auto">
          <a:xfrm>
            <a:off x="762000" y="1371600"/>
            <a:ext cx="81534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Cho tam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DEF,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minh I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DEF.</a:t>
            </a:r>
          </a:p>
        </p:txBody>
      </p:sp>
      <p:sp>
        <p:nvSpPr>
          <p:cNvPr id="5" name="Rectangle 86"/>
          <p:cNvSpPr>
            <a:spLocks noChangeArrowheads="1"/>
          </p:cNvSpPr>
          <p:nvPr/>
        </p:nvSpPr>
        <p:spPr bwMode="auto">
          <a:xfrm>
            <a:off x="1563125" y="76200"/>
            <a:ext cx="7276075" cy="609600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LUYỆN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TẬP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438400"/>
            <a:ext cx="35909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3" name="TextBox 82"/>
          <p:cNvSpPr txBox="1"/>
          <p:nvPr/>
        </p:nvSpPr>
        <p:spPr>
          <a:xfrm>
            <a:off x="228600" y="38055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rot="5400000">
            <a:off x="-304403" y="4343003"/>
            <a:ext cx="259080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066800" y="2971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∆DEF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7" name="Object 86"/>
          <p:cNvGraphicFramePr>
            <a:graphicFrameLocks noChangeAspect="1"/>
          </p:cNvGraphicFramePr>
          <p:nvPr/>
        </p:nvGraphicFramePr>
        <p:xfrm>
          <a:off x="989013" y="3886200"/>
          <a:ext cx="39655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4" imgW="1612800" imgH="164880" progId="Equation.DSMT4">
                  <p:embed/>
                </p:oleObj>
              </mc:Choice>
              <mc:Fallback>
                <p:oleObj name="Equation" r:id="rId4" imgW="1612800" imgH="164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886200"/>
                        <a:ext cx="39655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8" name="Straight Connector 87"/>
          <p:cNvCxnSpPr/>
          <p:nvPr/>
        </p:nvCxnSpPr>
        <p:spPr>
          <a:xfrm>
            <a:off x="228600" y="4724400"/>
            <a:ext cx="464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28600" y="4876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66800" y="4267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IH = IK = IL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990600" y="33528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∆DEF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90600" y="47244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∆DEF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3" grpId="0"/>
      <p:bldP spid="85" grpId="0"/>
      <p:bldP spid="89" grpId="0"/>
      <p:bldP spid="99" grpId="0"/>
      <p:bldP spid="100" grpId="0"/>
      <p:bldP spid="1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1" name="Group 3"/>
          <p:cNvGrpSpPr>
            <a:grpSpLocks/>
          </p:cNvGrpSpPr>
          <p:nvPr/>
        </p:nvGrpSpPr>
        <p:grpSpPr bwMode="auto">
          <a:xfrm>
            <a:off x="0" y="2133600"/>
            <a:ext cx="2840038" cy="2227263"/>
            <a:chOff x="2928" y="384"/>
            <a:chExt cx="1789" cy="1403"/>
          </a:xfrm>
        </p:grpSpPr>
        <p:sp>
          <p:nvSpPr>
            <p:cNvPr id="45425" name="Oval 4"/>
            <p:cNvSpPr>
              <a:spLocks noChangeArrowheads="1"/>
            </p:cNvSpPr>
            <p:nvPr/>
          </p:nvSpPr>
          <p:spPr bwMode="hidden"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26" name="Oval 5"/>
            <p:cNvSpPr>
              <a:spLocks noChangeArrowheads="1"/>
            </p:cNvSpPr>
            <p:nvPr/>
          </p:nvSpPr>
          <p:spPr bwMode="hidden"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27" name="Freeform 6"/>
            <p:cNvSpPr>
              <a:spLocks/>
            </p:cNvSpPr>
            <p:nvPr/>
          </p:nvSpPr>
          <p:spPr bwMode="hidden">
            <a:xfrm rot="2711884">
              <a:off x="3847" y="1097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28" name="Freeform 7"/>
            <p:cNvSpPr>
              <a:spLocks/>
            </p:cNvSpPr>
            <p:nvPr/>
          </p:nvSpPr>
          <p:spPr bwMode="hidden">
            <a:xfrm rot="2711884">
              <a:off x="4251" y="139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29" name="Freeform 8"/>
            <p:cNvSpPr>
              <a:spLocks/>
            </p:cNvSpPr>
            <p:nvPr/>
          </p:nvSpPr>
          <p:spPr bwMode="hidden">
            <a:xfrm rot="2104081">
              <a:off x="3878" y="1028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30" name="Freeform 9"/>
            <p:cNvSpPr>
              <a:spLocks/>
            </p:cNvSpPr>
            <p:nvPr/>
          </p:nvSpPr>
          <p:spPr bwMode="hidden">
            <a:xfrm rot="2104081">
              <a:off x="4359" y="128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31" name="Freeform 10"/>
            <p:cNvSpPr>
              <a:spLocks/>
            </p:cNvSpPr>
            <p:nvPr/>
          </p:nvSpPr>
          <p:spPr bwMode="hidden">
            <a:xfrm rot="1582915">
              <a:off x="3888" y="967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32" name="Freeform 11"/>
            <p:cNvSpPr>
              <a:spLocks/>
            </p:cNvSpPr>
            <p:nvPr/>
          </p:nvSpPr>
          <p:spPr bwMode="hidden">
            <a:xfrm rot="1582915">
              <a:off x="4388" y="1157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33" name="Freeform 12"/>
            <p:cNvSpPr>
              <a:spLocks/>
            </p:cNvSpPr>
            <p:nvPr/>
          </p:nvSpPr>
          <p:spPr bwMode="hidden">
            <a:xfrm rot="1080363">
              <a:off x="3897" y="903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34" name="Freeform 13"/>
            <p:cNvSpPr>
              <a:spLocks/>
            </p:cNvSpPr>
            <p:nvPr/>
          </p:nvSpPr>
          <p:spPr bwMode="hidden">
            <a:xfrm rot="1080363">
              <a:off x="4405" y="1033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35" name="Freeform 14"/>
            <p:cNvSpPr>
              <a:spLocks/>
            </p:cNvSpPr>
            <p:nvPr/>
          </p:nvSpPr>
          <p:spPr bwMode="hidden">
            <a:xfrm rot="463793">
              <a:off x="3908" y="832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36" name="Freeform 15"/>
            <p:cNvSpPr>
              <a:spLocks/>
            </p:cNvSpPr>
            <p:nvPr/>
          </p:nvSpPr>
          <p:spPr bwMode="hidden">
            <a:xfrm rot="463793">
              <a:off x="4397" y="88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37" name="Freeform 16"/>
            <p:cNvSpPr>
              <a:spLocks/>
            </p:cNvSpPr>
            <p:nvPr/>
          </p:nvSpPr>
          <p:spPr bwMode="hidden">
            <a:xfrm rot="-84182">
              <a:off x="3916" y="791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38" name="Freeform 17"/>
            <p:cNvSpPr>
              <a:spLocks/>
            </p:cNvSpPr>
            <p:nvPr/>
          </p:nvSpPr>
          <p:spPr bwMode="hidden">
            <a:xfrm rot="-84182">
              <a:off x="4367" y="78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39" name="Freeform 18"/>
            <p:cNvSpPr>
              <a:spLocks/>
            </p:cNvSpPr>
            <p:nvPr/>
          </p:nvSpPr>
          <p:spPr bwMode="hidden">
            <a:xfrm rot="-802576">
              <a:off x="3901" y="740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40" name="Freeform 19"/>
            <p:cNvSpPr>
              <a:spLocks/>
            </p:cNvSpPr>
            <p:nvPr/>
          </p:nvSpPr>
          <p:spPr bwMode="hidden">
            <a:xfrm rot="-802576">
              <a:off x="4295" y="67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41" name="Freeform 20"/>
            <p:cNvSpPr>
              <a:spLocks/>
            </p:cNvSpPr>
            <p:nvPr/>
          </p:nvSpPr>
          <p:spPr bwMode="hidden">
            <a:xfrm rot="18888116" flipH="1">
              <a:off x="3235" y="1137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42" name="Freeform 21"/>
            <p:cNvSpPr>
              <a:spLocks/>
            </p:cNvSpPr>
            <p:nvPr/>
          </p:nvSpPr>
          <p:spPr bwMode="hidden">
            <a:xfrm rot="18888116" flipH="1">
              <a:off x="3087" y="143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43" name="Freeform 22"/>
            <p:cNvSpPr>
              <a:spLocks/>
            </p:cNvSpPr>
            <p:nvPr/>
          </p:nvSpPr>
          <p:spPr bwMode="hidden">
            <a:xfrm rot="19495919" flipH="1">
              <a:off x="3160" y="1085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44" name="Freeform 23"/>
            <p:cNvSpPr>
              <a:spLocks/>
            </p:cNvSpPr>
            <p:nvPr/>
          </p:nvSpPr>
          <p:spPr bwMode="hidden">
            <a:xfrm rot="19495919" flipH="1">
              <a:off x="2950" y="1339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45" name="Freeform 24"/>
            <p:cNvSpPr>
              <a:spLocks/>
            </p:cNvSpPr>
            <p:nvPr/>
          </p:nvSpPr>
          <p:spPr bwMode="hidden">
            <a:xfrm rot="20017085" flipH="1">
              <a:off x="3175" y="1025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46" name="Freeform 25"/>
            <p:cNvSpPr>
              <a:spLocks/>
            </p:cNvSpPr>
            <p:nvPr/>
          </p:nvSpPr>
          <p:spPr bwMode="hidden">
            <a:xfrm rot="20017085" flipH="1">
              <a:off x="2935" y="1215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47" name="Freeform 26"/>
            <p:cNvSpPr>
              <a:spLocks/>
            </p:cNvSpPr>
            <p:nvPr/>
          </p:nvSpPr>
          <p:spPr bwMode="hidden">
            <a:xfrm rot="20519637" flipH="1">
              <a:off x="3185" y="961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48" name="Freeform 27"/>
            <p:cNvSpPr>
              <a:spLocks/>
            </p:cNvSpPr>
            <p:nvPr/>
          </p:nvSpPr>
          <p:spPr bwMode="hidden">
            <a:xfrm rot="20519637" flipH="1">
              <a:off x="2928" y="1090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49" name="Freeform 28"/>
            <p:cNvSpPr>
              <a:spLocks/>
            </p:cNvSpPr>
            <p:nvPr/>
          </p:nvSpPr>
          <p:spPr bwMode="hidden">
            <a:xfrm rot="21136207" flipH="1">
              <a:off x="3217" y="889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50" name="Freeform 29"/>
            <p:cNvSpPr>
              <a:spLocks/>
            </p:cNvSpPr>
            <p:nvPr/>
          </p:nvSpPr>
          <p:spPr bwMode="hidden">
            <a:xfrm rot="21136207" flipH="1">
              <a:off x="2959" y="943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51" name="Freeform 30"/>
            <p:cNvSpPr>
              <a:spLocks/>
            </p:cNvSpPr>
            <p:nvPr/>
          </p:nvSpPr>
          <p:spPr bwMode="hidden">
            <a:xfrm rot="84182" flipH="1">
              <a:off x="3254" y="848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52" name="Freeform 31"/>
            <p:cNvSpPr>
              <a:spLocks/>
            </p:cNvSpPr>
            <p:nvPr/>
          </p:nvSpPr>
          <p:spPr bwMode="hidden">
            <a:xfrm rot="84182" flipH="1">
              <a:off x="3013" y="842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53" name="Freeform 32"/>
            <p:cNvSpPr>
              <a:spLocks/>
            </p:cNvSpPr>
            <p:nvPr/>
          </p:nvSpPr>
          <p:spPr bwMode="hidden">
            <a:xfrm rot="802576" flipH="1">
              <a:off x="3324" y="797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54" name="Freeform 33"/>
            <p:cNvSpPr>
              <a:spLocks/>
            </p:cNvSpPr>
            <p:nvPr/>
          </p:nvSpPr>
          <p:spPr bwMode="hidden">
            <a:xfrm rot="802576" flipH="1">
              <a:off x="3115" y="72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55" name="Freeform 34"/>
            <p:cNvSpPr>
              <a:spLocks/>
            </p:cNvSpPr>
            <p:nvPr/>
          </p:nvSpPr>
          <p:spPr bwMode="hidden">
            <a:xfrm rot="1277471" flipH="1">
              <a:off x="3350" y="775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56" name="Freeform 35"/>
            <p:cNvSpPr>
              <a:spLocks/>
            </p:cNvSpPr>
            <p:nvPr/>
          </p:nvSpPr>
          <p:spPr bwMode="hidden">
            <a:xfrm rot="1277471" flipH="1">
              <a:off x="3151" y="665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57" name="Freeform 36"/>
            <p:cNvSpPr>
              <a:spLocks/>
            </p:cNvSpPr>
            <p:nvPr/>
          </p:nvSpPr>
          <p:spPr bwMode="hidden">
            <a:xfrm rot="2028410" flipH="1">
              <a:off x="3394" y="74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58" name="Freeform 37"/>
            <p:cNvSpPr>
              <a:spLocks/>
            </p:cNvSpPr>
            <p:nvPr/>
          </p:nvSpPr>
          <p:spPr bwMode="hidden">
            <a:xfrm rot="2028410" flipH="1">
              <a:off x="3222" y="574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59" name="Freeform 38"/>
            <p:cNvSpPr>
              <a:spLocks/>
            </p:cNvSpPr>
            <p:nvPr/>
          </p:nvSpPr>
          <p:spPr bwMode="hidden">
            <a:xfrm rot="2664424" flipH="1">
              <a:off x="3433" y="700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0" name="Freeform 39"/>
            <p:cNvSpPr>
              <a:spLocks/>
            </p:cNvSpPr>
            <p:nvPr/>
          </p:nvSpPr>
          <p:spPr bwMode="hidden">
            <a:xfrm rot="2664424" flipH="1">
              <a:off x="3290" y="481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1" name="Freeform 40"/>
            <p:cNvSpPr>
              <a:spLocks/>
            </p:cNvSpPr>
            <p:nvPr/>
          </p:nvSpPr>
          <p:spPr bwMode="hidden">
            <a:xfrm rot="3473776" flipH="1">
              <a:off x="3518" y="685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2" name="Freeform 41"/>
            <p:cNvSpPr>
              <a:spLocks/>
            </p:cNvSpPr>
            <p:nvPr/>
          </p:nvSpPr>
          <p:spPr bwMode="hidden">
            <a:xfrm rot="3473776" flipH="1">
              <a:off x="3438" y="450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3" name="Freeform 42"/>
            <p:cNvSpPr>
              <a:spLocks/>
            </p:cNvSpPr>
            <p:nvPr/>
          </p:nvSpPr>
          <p:spPr bwMode="hidden">
            <a:xfrm rot="4126480" flipH="1">
              <a:off x="3577" y="673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4" name="Freeform 43"/>
            <p:cNvSpPr>
              <a:spLocks/>
            </p:cNvSpPr>
            <p:nvPr/>
          </p:nvSpPr>
          <p:spPr bwMode="hidden">
            <a:xfrm rot="4126480" flipH="1">
              <a:off x="3541" y="421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5" name="Freeform 44"/>
            <p:cNvSpPr>
              <a:spLocks/>
            </p:cNvSpPr>
            <p:nvPr/>
          </p:nvSpPr>
          <p:spPr bwMode="hidden">
            <a:xfrm rot="-1325434">
              <a:off x="3864" y="705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6" name="Freeform 45"/>
            <p:cNvSpPr>
              <a:spLocks/>
            </p:cNvSpPr>
            <p:nvPr/>
          </p:nvSpPr>
          <p:spPr bwMode="hidden">
            <a:xfrm rot="-1325434">
              <a:off x="4246" y="592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7" name="Freeform 46"/>
            <p:cNvSpPr>
              <a:spLocks/>
            </p:cNvSpPr>
            <p:nvPr/>
          </p:nvSpPr>
          <p:spPr bwMode="hidden">
            <a:xfrm rot="-1921064">
              <a:off x="3819" y="681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8" name="Freeform 47"/>
            <p:cNvSpPr>
              <a:spLocks/>
            </p:cNvSpPr>
            <p:nvPr/>
          </p:nvSpPr>
          <p:spPr bwMode="hidden">
            <a:xfrm rot="-1921064">
              <a:off x="4181" y="518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9" name="Freeform 48"/>
            <p:cNvSpPr>
              <a:spLocks/>
            </p:cNvSpPr>
            <p:nvPr/>
          </p:nvSpPr>
          <p:spPr bwMode="hidden">
            <a:xfrm rot="4578755" flipH="1">
              <a:off x="3632" y="690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0" name="Freeform 49"/>
            <p:cNvSpPr>
              <a:spLocks/>
            </p:cNvSpPr>
            <p:nvPr/>
          </p:nvSpPr>
          <p:spPr bwMode="hidden">
            <a:xfrm rot="4578755" flipH="1">
              <a:off x="3639" y="447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1" name="Freeform 50"/>
            <p:cNvSpPr>
              <a:spLocks/>
            </p:cNvSpPr>
            <p:nvPr/>
          </p:nvSpPr>
          <p:spPr bwMode="hidden">
            <a:xfrm rot="-3857755">
              <a:off x="3715" y="678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2" name="Freeform 51"/>
            <p:cNvSpPr>
              <a:spLocks/>
            </p:cNvSpPr>
            <p:nvPr/>
          </p:nvSpPr>
          <p:spPr bwMode="hidden">
            <a:xfrm rot="-3857755">
              <a:off x="3926" y="433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3" name="Freeform 52"/>
            <p:cNvSpPr>
              <a:spLocks/>
            </p:cNvSpPr>
            <p:nvPr/>
          </p:nvSpPr>
          <p:spPr bwMode="hidden">
            <a:xfrm rot="-2777260">
              <a:off x="3758" y="671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4" name="Freeform 53"/>
            <p:cNvSpPr>
              <a:spLocks/>
            </p:cNvSpPr>
            <p:nvPr/>
          </p:nvSpPr>
          <p:spPr bwMode="hidden">
            <a:xfrm rot="-2777260">
              <a:off x="4061" y="460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5" name="Freeform 54"/>
            <p:cNvSpPr>
              <a:spLocks/>
            </p:cNvSpPr>
            <p:nvPr/>
          </p:nvSpPr>
          <p:spPr bwMode="hidden">
            <a:xfrm rot="-4903748">
              <a:off x="3695" y="685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6" name="Freeform 55"/>
            <p:cNvSpPr>
              <a:spLocks/>
            </p:cNvSpPr>
            <p:nvPr/>
          </p:nvSpPr>
          <p:spPr bwMode="hidden">
            <a:xfrm rot="-4903748">
              <a:off x="3809" y="447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7" name="Freeform 56"/>
            <p:cNvSpPr>
              <a:spLocks/>
            </p:cNvSpPr>
            <p:nvPr/>
          </p:nvSpPr>
          <p:spPr bwMode="hidden">
            <a:xfrm rot="18335692" flipH="1">
              <a:off x="3278" y="1175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8" name="Freeform 57"/>
            <p:cNvSpPr>
              <a:spLocks/>
            </p:cNvSpPr>
            <p:nvPr/>
          </p:nvSpPr>
          <p:spPr bwMode="hidden">
            <a:xfrm rot="18335692" flipH="1">
              <a:off x="3186" y="1510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9" name="Freeform 58"/>
            <p:cNvSpPr>
              <a:spLocks/>
            </p:cNvSpPr>
            <p:nvPr/>
          </p:nvSpPr>
          <p:spPr bwMode="hidden">
            <a:xfrm rot="17542885" flipH="1">
              <a:off x="3362" y="1208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80" name="Freeform 59"/>
            <p:cNvSpPr>
              <a:spLocks/>
            </p:cNvSpPr>
            <p:nvPr/>
          </p:nvSpPr>
          <p:spPr bwMode="hidden">
            <a:xfrm rot="17542885" flipH="1">
              <a:off x="3364" y="1550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81" name="Freeform 60"/>
            <p:cNvSpPr>
              <a:spLocks/>
            </p:cNvSpPr>
            <p:nvPr/>
          </p:nvSpPr>
          <p:spPr bwMode="hidden">
            <a:xfrm rot="16870650" flipH="1">
              <a:off x="3452" y="1220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82" name="Freeform 61"/>
            <p:cNvSpPr>
              <a:spLocks/>
            </p:cNvSpPr>
            <p:nvPr/>
          </p:nvSpPr>
          <p:spPr bwMode="hidden">
            <a:xfrm rot="16870650" flipH="1">
              <a:off x="3525" y="1567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83" name="Freeform 62"/>
            <p:cNvSpPr>
              <a:spLocks/>
            </p:cNvSpPr>
            <p:nvPr/>
          </p:nvSpPr>
          <p:spPr bwMode="hidden">
            <a:xfrm rot="3144576">
              <a:off x="3801" y="1158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84" name="Freeform 63"/>
            <p:cNvSpPr>
              <a:spLocks/>
            </p:cNvSpPr>
            <p:nvPr/>
          </p:nvSpPr>
          <p:spPr bwMode="hidden">
            <a:xfrm rot="3144576">
              <a:off x="4165" y="1485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85" name="Freeform 64"/>
            <p:cNvSpPr>
              <a:spLocks/>
            </p:cNvSpPr>
            <p:nvPr/>
          </p:nvSpPr>
          <p:spPr bwMode="hidden">
            <a:xfrm rot="3745735">
              <a:off x="3762" y="1196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86" name="Freeform 65"/>
            <p:cNvSpPr>
              <a:spLocks/>
            </p:cNvSpPr>
            <p:nvPr/>
          </p:nvSpPr>
          <p:spPr bwMode="hidden">
            <a:xfrm rot="3745735">
              <a:off x="4047" y="1543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87" name="Freeform 66"/>
            <p:cNvSpPr>
              <a:spLocks/>
            </p:cNvSpPr>
            <p:nvPr/>
          </p:nvSpPr>
          <p:spPr bwMode="hidden">
            <a:xfrm rot="4286818">
              <a:off x="3705" y="1235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88" name="Freeform 67"/>
            <p:cNvSpPr>
              <a:spLocks/>
            </p:cNvSpPr>
            <p:nvPr/>
          </p:nvSpPr>
          <p:spPr bwMode="hidden">
            <a:xfrm rot="4286818">
              <a:off x="3923" y="1585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89" name="Freeform 68"/>
            <p:cNvSpPr>
              <a:spLocks/>
            </p:cNvSpPr>
            <p:nvPr/>
          </p:nvSpPr>
          <p:spPr bwMode="hidden">
            <a:xfrm rot="4898956">
              <a:off x="3665" y="1252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90" name="Freeform 69"/>
            <p:cNvSpPr>
              <a:spLocks/>
            </p:cNvSpPr>
            <p:nvPr/>
          </p:nvSpPr>
          <p:spPr bwMode="hidden">
            <a:xfrm rot="4898956">
              <a:off x="3804" y="1581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91" name="Freeform 70"/>
            <p:cNvSpPr>
              <a:spLocks/>
            </p:cNvSpPr>
            <p:nvPr/>
          </p:nvSpPr>
          <p:spPr bwMode="hidden">
            <a:xfrm rot="5755659">
              <a:off x="3570" y="1267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92" name="Freeform 71"/>
            <p:cNvSpPr>
              <a:spLocks/>
            </p:cNvSpPr>
            <p:nvPr/>
          </p:nvSpPr>
          <p:spPr bwMode="hidden">
            <a:xfrm rot="5755659">
              <a:off x="3618" y="1599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93" name="Freeform 72"/>
            <p:cNvSpPr>
              <a:spLocks/>
            </p:cNvSpPr>
            <p:nvPr/>
          </p:nvSpPr>
          <p:spPr bwMode="hidden">
            <a:xfrm flipH="1">
              <a:off x="3553" y="1154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94" name="Arc 73"/>
            <p:cNvSpPr>
              <a:spLocks/>
            </p:cNvSpPr>
            <p:nvPr/>
          </p:nvSpPr>
          <p:spPr bwMode="hidden">
            <a:xfrm flipH="1">
              <a:off x="3268" y="982"/>
              <a:ext cx="687" cy="745"/>
            </a:xfrm>
            <a:custGeom>
              <a:avLst/>
              <a:gdLst>
                <a:gd name="T0" fmla="*/ 0 w 21600"/>
                <a:gd name="T1" fmla="*/ 0 h 21602"/>
                <a:gd name="T2" fmla="*/ 0 w 21600"/>
                <a:gd name="T3" fmla="*/ 0 h 21602"/>
                <a:gd name="T4" fmla="*/ 0 w 21600"/>
                <a:gd name="T5" fmla="*/ 0 h 216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2" fill="none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lnTo>
                    <a:pt x="5466" y="0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95" name="Arc 74"/>
            <p:cNvSpPr>
              <a:spLocks/>
            </p:cNvSpPr>
            <p:nvPr/>
          </p:nvSpPr>
          <p:spPr bwMode="hidden">
            <a:xfrm flipV="1">
              <a:off x="3887" y="532"/>
              <a:ext cx="830" cy="661"/>
            </a:xfrm>
            <a:custGeom>
              <a:avLst/>
              <a:gdLst>
                <a:gd name="T0" fmla="*/ 0 w 36729"/>
                <a:gd name="T1" fmla="*/ 0 h 21600"/>
                <a:gd name="T2" fmla="*/ 0 w 36729"/>
                <a:gd name="T3" fmla="*/ 0 h 21600"/>
                <a:gd name="T4" fmla="*/ 0 w 3672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29" h="21600" fill="none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lnTo>
                    <a:pt x="36729" y="1045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96" name="Arc 75"/>
            <p:cNvSpPr>
              <a:spLocks/>
            </p:cNvSpPr>
            <p:nvPr/>
          </p:nvSpPr>
          <p:spPr bwMode="hidden">
            <a:xfrm flipH="1">
              <a:off x="3338" y="862"/>
              <a:ext cx="401" cy="769"/>
            </a:xfrm>
            <a:custGeom>
              <a:avLst/>
              <a:gdLst>
                <a:gd name="T0" fmla="*/ 0 w 28940"/>
                <a:gd name="T1" fmla="*/ 0 h 22305"/>
                <a:gd name="T2" fmla="*/ 0 w 28940"/>
                <a:gd name="T3" fmla="*/ 0 h 22305"/>
                <a:gd name="T4" fmla="*/ 0 w 2894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940" h="22305" fill="none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lnTo>
                    <a:pt x="0" y="1285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97" name="Arc 76"/>
            <p:cNvSpPr>
              <a:spLocks/>
            </p:cNvSpPr>
            <p:nvPr/>
          </p:nvSpPr>
          <p:spPr bwMode="hidden">
            <a:xfrm flipH="1">
              <a:off x="3053" y="902"/>
              <a:ext cx="652" cy="768"/>
            </a:xfrm>
            <a:custGeom>
              <a:avLst/>
              <a:gdLst>
                <a:gd name="T0" fmla="*/ 0 w 30473"/>
                <a:gd name="T1" fmla="*/ 0 h 22305"/>
                <a:gd name="T2" fmla="*/ 0 w 30473"/>
                <a:gd name="T3" fmla="*/ 0 h 22305"/>
                <a:gd name="T4" fmla="*/ 0 w 30473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473" h="22305" fill="none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lnTo>
                    <a:pt x="-1" y="1906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98" name="Arc 77"/>
            <p:cNvSpPr>
              <a:spLocks/>
            </p:cNvSpPr>
            <p:nvPr/>
          </p:nvSpPr>
          <p:spPr bwMode="hidden">
            <a:xfrm flipH="1">
              <a:off x="2996" y="762"/>
              <a:ext cx="768" cy="769"/>
            </a:xfrm>
            <a:custGeom>
              <a:avLst/>
              <a:gdLst>
                <a:gd name="T0" fmla="*/ 0 w 34455"/>
                <a:gd name="T1" fmla="*/ 0 h 22305"/>
                <a:gd name="T2" fmla="*/ 0 w 34455"/>
                <a:gd name="T3" fmla="*/ 0 h 22305"/>
                <a:gd name="T4" fmla="*/ 0 w 34455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455" h="22305" fill="none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lnTo>
                    <a:pt x="0" y="424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99" name="Arc 78"/>
            <p:cNvSpPr>
              <a:spLocks/>
            </p:cNvSpPr>
            <p:nvPr/>
          </p:nvSpPr>
          <p:spPr bwMode="hidden">
            <a:xfrm>
              <a:off x="3846" y="870"/>
              <a:ext cx="123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00" name="Arc 79"/>
            <p:cNvSpPr>
              <a:spLocks/>
            </p:cNvSpPr>
            <p:nvPr/>
          </p:nvSpPr>
          <p:spPr bwMode="hidden">
            <a:xfrm>
              <a:off x="3879" y="866"/>
              <a:ext cx="324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01" name="Arc 80"/>
            <p:cNvSpPr>
              <a:spLocks/>
            </p:cNvSpPr>
            <p:nvPr/>
          </p:nvSpPr>
          <p:spPr bwMode="hidden">
            <a:xfrm>
              <a:off x="3907" y="766"/>
              <a:ext cx="461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02" name="Freeform 81"/>
            <p:cNvSpPr>
              <a:spLocks/>
            </p:cNvSpPr>
            <p:nvPr/>
          </p:nvSpPr>
          <p:spPr bwMode="hidden">
            <a:xfrm>
              <a:off x="3996" y="1236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03" name="Freeform 82"/>
            <p:cNvSpPr>
              <a:spLocks/>
            </p:cNvSpPr>
            <p:nvPr/>
          </p:nvSpPr>
          <p:spPr bwMode="hidden">
            <a:xfrm rot="19660755" flipV="1">
              <a:off x="3752" y="1079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04" name="Arc 83"/>
            <p:cNvSpPr>
              <a:spLocks/>
            </p:cNvSpPr>
            <p:nvPr/>
          </p:nvSpPr>
          <p:spPr bwMode="hidden">
            <a:xfrm flipH="1">
              <a:off x="2952" y="647"/>
              <a:ext cx="821" cy="769"/>
            </a:xfrm>
            <a:custGeom>
              <a:avLst/>
              <a:gdLst>
                <a:gd name="T0" fmla="*/ 0 w 36830"/>
                <a:gd name="T1" fmla="*/ 0 h 22305"/>
                <a:gd name="T2" fmla="*/ 0 w 36830"/>
                <a:gd name="T3" fmla="*/ 0 h 22305"/>
                <a:gd name="T4" fmla="*/ 0 w 3683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830" h="22305" fill="none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lnTo>
                    <a:pt x="0" y="6283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05" name="Arc 84"/>
            <p:cNvSpPr>
              <a:spLocks/>
            </p:cNvSpPr>
            <p:nvPr/>
          </p:nvSpPr>
          <p:spPr bwMode="hidden">
            <a:xfrm flipH="1">
              <a:off x="3184" y="485"/>
              <a:ext cx="597" cy="745"/>
            </a:xfrm>
            <a:custGeom>
              <a:avLst/>
              <a:gdLst>
                <a:gd name="T0" fmla="*/ 0 w 31881"/>
                <a:gd name="T1" fmla="*/ 0 h 21600"/>
                <a:gd name="T2" fmla="*/ 0 w 31881"/>
                <a:gd name="T3" fmla="*/ 0 h 21600"/>
                <a:gd name="T4" fmla="*/ 0 w 31881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881" h="21600" fill="none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lnTo>
                    <a:pt x="-1" y="10015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06" name="Arc 85"/>
            <p:cNvSpPr>
              <a:spLocks/>
            </p:cNvSpPr>
            <p:nvPr/>
          </p:nvSpPr>
          <p:spPr bwMode="hidden">
            <a:xfrm>
              <a:off x="3822" y="798"/>
              <a:ext cx="246" cy="745"/>
            </a:xfrm>
            <a:custGeom>
              <a:avLst/>
              <a:gdLst>
                <a:gd name="T0" fmla="*/ 0 w 31146"/>
                <a:gd name="T1" fmla="*/ 0 h 21600"/>
                <a:gd name="T2" fmla="*/ 0 w 31146"/>
                <a:gd name="T3" fmla="*/ 0 h 21600"/>
                <a:gd name="T4" fmla="*/ 0 w 3114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146" h="21600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07" name="Freeform 86"/>
            <p:cNvSpPr>
              <a:spLocks/>
            </p:cNvSpPr>
            <p:nvPr/>
          </p:nvSpPr>
          <p:spPr bwMode="hidden">
            <a:xfrm flipH="1">
              <a:off x="3086" y="1193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08" name="Freeform 87"/>
            <p:cNvSpPr>
              <a:spLocks/>
            </p:cNvSpPr>
            <p:nvPr/>
          </p:nvSpPr>
          <p:spPr bwMode="hidden">
            <a:xfrm flipH="1">
              <a:off x="3251" y="673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09" name="Freeform 88"/>
            <p:cNvSpPr>
              <a:spLocks/>
            </p:cNvSpPr>
            <p:nvPr/>
          </p:nvSpPr>
          <p:spPr bwMode="hidden">
            <a:xfrm flipH="1">
              <a:off x="3510" y="526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10" name="Freeform 89"/>
            <p:cNvSpPr>
              <a:spLocks/>
            </p:cNvSpPr>
            <p:nvPr/>
          </p:nvSpPr>
          <p:spPr bwMode="hidden">
            <a:xfrm>
              <a:off x="4351" y="1121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11" name="Freeform 90"/>
            <p:cNvSpPr>
              <a:spLocks/>
            </p:cNvSpPr>
            <p:nvPr/>
          </p:nvSpPr>
          <p:spPr bwMode="hidden">
            <a:xfrm>
              <a:off x="4182" y="859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3 w 776"/>
                <a:gd name="T3" fmla="*/ 0 h 2368"/>
                <a:gd name="T4" fmla="*/ 1 w 776"/>
                <a:gd name="T5" fmla="*/ 0 h 2368"/>
                <a:gd name="T6" fmla="*/ 3 w 776"/>
                <a:gd name="T7" fmla="*/ 0 h 2368"/>
                <a:gd name="T8" fmla="*/ 2 w 776"/>
                <a:gd name="T9" fmla="*/ 0 h 2368"/>
                <a:gd name="T10" fmla="*/ 4 w 776"/>
                <a:gd name="T11" fmla="*/ 0 h 2368"/>
                <a:gd name="T12" fmla="*/ 3 w 776"/>
                <a:gd name="T13" fmla="*/ 0 h 2368"/>
                <a:gd name="T14" fmla="*/ 5 w 776"/>
                <a:gd name="T15" fmla="*/ 0 h 2368"/>
                <a:gd name="T16" fmla="*/ 4 w 776"/>
                <a:gd name="T17" fmla="*/ 0 h 2368"/>
                <a:gd name="T18" fmla="*/ 5 w 776"/>
                <a:gd name="T19" fmla="*/ 0 h 2368"/>
                <a:gd name="T20" fmla="*/ 5 w 776"/>
                <a:gd name="T21" fmla="*/ 0 h 2368"/>
                <a:gd name="T22" fmla="*/ 6 w 776"/>
                <a:gd name="T23" fmla="*/ 0 h 2368"/>
                <a:gd name="T24" fmla="*/ 6 w 776"/>
                <a:gd name="T25" fmla="*/ 0 h 2368"/>
                <a:gd name="T26" fmla="*/ 7 w 776"/>
                <a:gd name="T27" fmla="*/ 0 h 2368"/>
                <a:gd name="T28" fmla="*/ 6 w 776"/>
                <a:gd name="T29" fmla="*/ 0 h 2368"/>
                <a:gd name="T30" fmla="*/ 7 w 776"/>
                <a:gd name="T31" fmla="*/ 0 h 2368"/>
                <a:gd name="T32" fmla="*/ 7 w 776"/>
                <a:gd name="T33" fmla="*/ 0 h 2368"/>
                <a:gd name="T34" fmla="*/ 7 w 776"/>
                <a:gd name="T35" fmla="*/ 0 h 2368"/>
                <a:gd name="T36" fmla="*/ 7 w 776"/>
                <a:gd name="T37" fmla="*/ 0 h 2368"/>
                <a:gd name="T38" fmla="*/ 8 w 776"/>
                <a:gd name="T39" fmla="*/ 0 h 2368"/>
                <a:gd name="T40" fmla="*/ 7 w 776"/>
                <a:gd name="T41" fmla="*/ 0 h 2368"/>
                <a:gd name="T42" fmla="*/ 8 w 776"/>
                <a:gd name="T43" fmla="*/ 0 h 2368"/>
                <a:gd name="T44" fmla="*/ 7 w 776"/>
                <a:gd name="T45" fmla="*/ 0 h 2368"/>
                <a:gd name="T46" fmla="*/ 8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12" name="Freeform 91"/>
            <p:cNvSpPr>
              <a:spLocks/>
            </p:cNvSpPr>
            <p:nvPr/>
          </p:nvSpPr>
          <p:spPr bwMode="hidden">
            <a:xfrm>
              <a:off x="4200" y="493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13" name="Freeform 92"/>
            <p:cNvSpPr>
              <a:spLocks/>
            </p:cNvSpPr>
            <p:nvPr/>
          </p:nvSpPr>
          <p:spPr bwMode="hidden">
            <a:xfrm rot="-1346631">
              <a:off x="3988" y="878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14" name="Freeform 93"/>
            <p:cNvSpPr>
              <a:spLocks/>
            </p:cNvSpPr>
            <p:nvPr/>
          </p:nvSpPr>
          <p:spPr bwMode="hidden">
            <a:xfrm rot="1346631" flipH="1">
              <a:off x="3479" y="870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942" name="Group 94"/>
          <p:cNvGrpSpPr>
            <a:grpSpLocks/>
          </p:cNvGrpSpPr>
          <p:nvPr/>
        </p:nvGrpSpPr>
        <p:grpSpPr bwMode="auto">
          <a:xfrm>
            <a:off x="2590800" y="685800"/>
            <a:ext cx="2840038" cy="2227263"/>
            <a:chOff x="2928" y="384"/>
            <a:chExt cx="1789" cy="1403"/>
          </a:xfrm>
        </p:grpSpPr>
        <p:sp>
          <p:nvSpPr>
            <p:cNvPr id="45335" name="Oval 95"/>
            <p:cNvSpPr>
              <a:spLocks noChangeArrowheads="1"/>
            </p:cNvSpPr>
            <p:nvPr/>
          </p:nvSpPr>
          <p:spPr bwMode="hidden"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36" name="Oval 96"/>
            <p:cNvSpPr>
              <a:spLocks noChangeArrowheads="1"/>
            </p:cNvSpPr>
            <p:nvPr/>
          </p:nvSpPr>
          <p:spPr bwMode="hidden"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37" name="Freeform 97"/>
            <p:cNvSpPr>
              <a:spLocks/>
            </p:cNvSpPr>
            <p:nvPr/>
          </p:nvSpPr>
          <p:spPr bwMode="hidden">
            <a:xfrm rot="2711884">
              <a:off x="3847" y="1097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38" name="Freeform 98"/>
            <p:cNvSpPr>
              <a:spLocks/>
            </p:cNvSpPr>
            <p:nvPr/>
          </p:nvSpPr>
          <p:spPr bwMode="hidden">
            <a:xfrm rot="2711884">
              <a:off x="4251" y="139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39" name="Freeform 99"/>
            <p:cNvSpPr>
              <a:spLocks/>
            </p:cNvSpPr>
            <p:nvPr/>
          </p:nvSpPr>
          <p:spPr bwMode="hidden">
            <a:xfrm rot="2104081">
              <a:off x="3878" y="1028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40" name="Freeform 100"/>
            <p:cNvSpPr>
              <a:spLocks/>
            </p:cNvSpPr>
            <p:nvPr/>
          </p:nvSpPr>
          <p:spPr bwMode="hidden">
            <a:xfrm rot="2104081">
              <a:off x="4359" y="128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41" name="Freeform 101"/>
            <p:cNvSpPr>
              <a:spLocks/>
            </p:cNvSpPr>
            <p:nvPr/>
          </p:nvSpPr>
          <p:spPr bwMode="hidden">
            <a:xfrm rot="1582915">
              <a:off x="3888" y="967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42" name="Freeform 102"/>
            <p:cNvSpPr>
              <a:spLocks/>
            </p:cNvSpPr>
            <p:nvPr/>
          </p:nvSpPr>
          <p:spPr bwMode="hidden">
            <a:xfrm rot="1582915">
              <a:off x="4388" y="1157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43" name="Freeform 103"/>
            <p:cNvSpPr>
              <a:spLocks/>
            </p:cNvSpPr>
            <p:nvPr/>
          </p:nvSpPr>
          <p:spPr bwMode="hidden">
            <a:xfrm rot="1080363">
              <a:off x="3897" y="903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44" name="Freeform 104"/>
            <p:cNvSpPr>
              <a:spLocks/>
            </p:cNvSpPr>
            <p:nvPr/>
          </p:nvSpPr>
          <p:spPr bwMode="hidden">
            <a:xfrm rot="1080363">
              <a:off x="4405" y="1033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45" name="Freeform 105"/>
            <p:cNvSpPr>
              <a:spLocks/>
            </p:cNvSpPr>
            <p:nvPr/>
          </p:nvSpPr>
          <p:spPr bwMode="hidden">
            <a:xfrm rot="463793">
              <a:off x="3908" y="832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46" name="Freeform 106"/>
            <p:cNvSpPr>
              <a:spLocks/>
            </p:cNvSpPr>
            <p:nvPr/>
          </p:nvSpPr>
          <p:spPr bwMode="hidden">
            <a:xfrm rot="463793">
              <a:off x="4397" y="88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47" name="Freeform 107"/>
            <p:cNvSpPr>
              <a:spLocks/>
            </p:cNvSpPr>
            <p:nvPr/>
          </p:nvSpPr>
          <p:spPr bwMode="hidden">
            <a:xfrm rot="-84182">
              <a:off x="3916" y="791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48" name="Freeform 108"/>
            <p:cNvSpPr>
              <a:spLocks/>
            </p:cNvSpPr>
            <p:nvPr/>
          </p:nvSpPr>
          <p:spPr bwMode="hidden">
            <a:xfrm rot="-84182">
              <a:off x="4367" y="78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49" name="Freeform 109"/>
            <p:cNvSpPr>
              <a:spLocks/>
            </p:cNvSpPr>
            <p:nvPr/>
          </p:nvSpPr>
          <p:spPr bwMode="hidden">
            <a:xfrm rot="-802576">
              <a:off x="3901" y="740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50" name="Freeform 110"/>
            <p:cNvSpPr>
              <a:spLocks/>
            </p:cNvSpPr>
            <p:nvPr/>
          </p:nvSpPr>
          <p:spPr bwMode="hidden">
            <a:xfrm rot="-802576">
              <a:off x="4295" y="67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51" name="Freeform 111"/>
            <p:cNvSpPr>
              <a:spLocks/>
            </p:cNvSpPr>
            <p:nvPr/>
          </p:nvSpPr>
          <p:spPr bwMode="hidden">
            <a:xfrm rot="18888116" flipH="1">
              <a:off x="3235" y="1137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52" name="Freeform 112"/>
            <p:cNvSpPr>
              <a:spLocks/>
            </p:cNvSpPr>
            <p:nvPr/>
          </p:nvSpPr>
          <p:spPr bwMode="hidden">
            <a:xfrm rot="18888116" flipH="1">
              <a:off x="3087" y="143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53" name="Freeform 113"/>
            <p:cNvSpPr>
              <a:spLocks/>
            </p:cNvSpPr>
            <p:nvPr/>
          </p:nvSpPr>
          <p:spPr bwMode="hidden">
            <a:xfrm rot="19495919" flipH="1">
              <a:off x="3160" y="1085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54" name="Freeform 114"/>
            <p:cNvSpPr>
              <a:spLocks/>
            </p:cNvSpPr>
            <p:nvPr/>
          </p:nvSpPr>
          <p:spPr bwMode="hidden">
            <a:xfrm rot="19495919" flipH="1">
              <a:off x="2950" y="1339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55" name="Freeform 115"/>
            <p:cNvSpPr>
              <a:spLocks/>
            </p:cNvSpPr>
            <p:nvPr/>
          </p:nvSpPr>
          <p:spPr bwMode="hidden">
            <a:xfrm rot="20017085" flipH="1">
              <a:off x="3175" y="1025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56" name="Freeform 116"/>
            <p:cNvSpPr>
              <a:spLocks/>
            </p:cNvSpPr>
            <p:nvPr/>
          </p:nvSpPr>
          <p:spPr bwMode="hidden">
            <a:xfrm rot="20017085" flipH="1">
              <a:off x="2935" y="1215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57" name="Freeform 117"/>
            <p:cNvSpPr>
              <a:spLocks/>
            </p:cNvSpPr>
            <p:nvPr/>
          </p:nvSpPr>
          <p:spPr bwMode="hidden">
            <a:xfrm rot="20519637" flipH="1">
              <a:off x="3185" y="961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58" name="Freeform 118"/>
            <p:cNvSpPr>
              <a:spLocks/>
            </p:cNvSpPr>
            <p:nvPr/>
          </p:nvSpPr>
          <p:spPr bwMode="hidden">
            <a:xfrm rot="20519637" flipH="1">
              <a:off x="2928" y="1090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59" name="Freeform 119"/>
            <p:cNvSpPr>
              <a:spLocks/>
            </p:cNvSpPr>
            <p:nvPr/>
          </p:nvSpPr>
          <p:spPr bwMode="hidden">
            <a:xfrm rot="21136207" flipH="1">
              <a:off x="3217" y="889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0" name="Freeform 120"/>
            <p:cNvSpPr>
              <a:spLocks/>
            </p:cNvSpPr>
            <p:nvPr/>
          </p:nvSpPr>
          <p:spPr bwMode="hidden">
            <a:xfrm rot="21136207" flipH="1">
              <a:off x="2959" y="943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1" name="Freeform 121"/>
            <p:cNvSpPr>
              <a:spLocks/>
            </p:cNvSpPr>
            <p:nvPr/>
          </p:nvSpPr>
          <p:spPr bwMode="hidden">
            <a:xfrm rot="84182" flipH="1">
              <a:off x="3254" y="848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2" name="Freeform 122"/>
            <p:cNvSpPr>
              <a:spLocks/>
            </p:cNvSpPr>
            <p:nvPr/>
          </p:nvSpPr>
          <p:spPr bwMode="hidden">
            <a:xfrm rot="84182" flipH="1">
              <a:off x="3013" y="842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3" name="Freeform 123"/>
            <p:cNvSpPr>
              <a:spLocks/>
            </p:cNvSpPr>
            <p:nvPr/>
          </p:nvSpPr>
          <p:spPr bwMode="hidden">
            <a:xfrm rot="802576" flipH="1">
              <a:off x="3324" y="797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4" name="Freeform 124"/>
            <p:cNvSpPr>
              <a:spLocks/>
            </p:cNvSpPr>
            <p:nvPr/>
          </p:nvSpPr>
          <p:spPr bwMode="hidden">
            <a:xfrm rot="802576" flipH="1">
              <a:off x="3115" y="72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5" name="Freeform 125"/>
            <p:cNvSpPr>
              <a:spLocks/>
            </p:cNvSpPr>
            <p:nvPr/>
          </p:nvSpPr>
          <p:spPr bwMode="hidden">
            <a:xfrm rot="1277471" flipH="1">
              <a:off x="3350" y="775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6" name="Freeform 126"/>
            <p:cNvSpPr>
              <a:spLocks/>
            </p:cNvSpPr>
            <p:nvPr/>
          </p:nvSpPr>
          <p:spPr bwMode="hidden">
            <a:xfrm rot="1277471" flipH="1">
              <a:off x="3151" y="665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7" name="Freeform 127"/>
            <p:cNvSpPr>
              <a:spLocks/>
            </p:cNvSpPr>
            <p:nvPr/>
          </p:nvSpPr>
          <p:spPr bwMode="hidden">
            <a:xfrm rot="2028410" flipH="1">
              <a:off x="3394" y="74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8" name="Freeform 128"/>
            <p:cNvSpPr>
              <a:spLocks/>
            </p:cNvSpPr>
            <p:nvPr/>
          </p:nvSpPr>
          <p:spPr bwMode="hidden">
            <a:xfrm rot="2028410" flipH="1">
              <a:off x="3222" y="574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9" name="Freeform 129"/>
            <p:cNvSpPr>
              <a:spLocks/>
            </p:cNvSpPr>
            <p:nvPr/>
          </p:nvSpPr>
          <p:spPr bwMode="hidden">
            <a:xfrm rot="2664424" flipH="1">
              <a:off x="3433" y="700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0" name="Freeform 130"/>
            <p:cNvSpPr>
              <a:spLocks/>
            </p:cNvSpPr>
            <p:nvPr/>
          </p:nvSpPr>
          <p:spPr bwMode="hidden">
            <a:xfrm rot="2664424" flipH="1">
              <a:off x="3290" y="481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1" name="Freeform 131"/>
            <p:cNvSpPr>
              <a:spLocks/>
            </p:cNvSpPr>
            <p:nvPr/>
          </p:nvSpPr>
          <p:spPr bwMode="hidden">
            <a:xfrm rot="3473776" flipH="1">
              <a:off x="3518" y="685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2" name="Freeform 132"/>
            <p:cNvSpPr>
              <a:spLocks/>
            </p:cNvSpPr>
            <p:nvPr/>
          </p:nvSpPr>
          <p:spPr bwMode="hidden">
            <a:xfrm rot="3473776" flipH="1">
              <a:off x="3438" y="450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3" name="Freeform 133"/>
            <p:cNvSpPr>
              <a:spLocks/>
            </p:cNvSpPr>
            <p:nvPr/>
          </p:nvSpPr>
          <p:spPr bwMode="hidden">
            <a:xfrm rot="4126480" flipH="1">
              <a:off x="3577" y="673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4" name="Freeform 134"/>
            <p:cNvSpPr>
              <a:spLocks/>
            </p:cNvSpPr>
            <p:nvPr/>
          </p:nvSpPr>
          <p:spPr bwMode="hidden">
            <a:xfrm rot="4126480" flipH="1">
              <a:off x="3541" y="421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5" name="Freeform 135"/>
            <p:cNvSpPr>
              <a:spLocks/>
            </p:cNvSpPr>
            <p:nvPr/>
          </p:nvSpPr>
          <p:spPr bwMode="hidden">
            <a:xfrm rot="-1325434">
              <a:off x="3864" y="705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6" name="Freeform 136"/>
            <p:cNvSpPr>
              <a:spLocks/>
            </p:cNvSpPr>
            <p:nvPr/>
          </p:nvSpPr>
          <p:spPr bwMode="hidden">
            <a:xfrm rot="-1325434">
              <a:off x="4246" y="592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7" name="Freeform 137"/>
            <p:cNvSpPr>
              <a:spLocks/>
            </p:cNvSpPr>
            <p:nvPr/>
          </p:nvSpPr>
          <p:spPr bwMode="hidden">
            <a:xfrm rot="-1921064">
              <a:off x="3819" y="681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8" name="Freeform 138"/>
            <p:cNvSpPr>
              <a:spLocks/>
            </p:cNvSpPr>
            <p:nvPr/>
          </p:nvSpPr>
          <p:spPr bwMode="hidden">
            <a:xfrm rot="-1921064">
              <a:off x="4181" y="518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9" name="Freeform 139"/>
            <p:cNvSpPr>
              <a:spLocks/>
            </p:cNvSpPr>
            <p:nvPr/>
          </p:nvSpPr>
          <p:spPr bwMode="hidden">
            <a:xfrm rot="4578755" flipH="1">
              <a:off x="3632" y="690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80" name="Freeform 140"/>
            <p:cNvSpPr>
              <a:spLocks/>
            </p:cNvSpPr>
            <p:nvPr/>
          </p:nvSpPr>
          <p:spPr bwMode="hidden">
            <a:xfrm rot="4578755" flipH="1">
              <a:off x="3639" y="447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81" name="Freeform 141"/>
            <p:cNvSpPr>
              <a:spLocks/>
            </p:cNvSpPr>
            <p:nvPr/>
          </p:nvSpPr>
          <p:spPr bwMode="hidden">
            <a:xfrm rot="-3857755">
              <a:off x="3715" y="678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82" name="Freeform 142"/>
            <p:cNvSpPr>
              <a:spLocks/>
            </p:cNvSpPr>
            <p:nvPr/>
          </p:nvSpPr>
          <p:spPr bwMode="hidden">
            <a:xfrm rot="-3857755">
              <a:off x="3926" y="433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83" name="Freeform 143"/>
            <p:cNvSpPr>
              <a:spLocks/>
            </p:cNvSpPr>
            <p:nvPr/>
          </p:nvSpPr>
          <p:spPr bwMode="hidden">
            <a:xfrm rot="-2777260">
              <a:off x="3758" y="671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84" name="Freeform 144"/>
            <p:cNvSpPr>
              <a:spLocks/>
            </p:cNvSpPr>
            <p:nvPr/>
          </p:nvSpPr>
          <p:spPr bwMode="hidden">
            <a:xfrm rot="-2777260">
              <a:off x="4061" y="460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85" name="Freeform 145"/>
            <p:cNvSpPr>
              <a:spLocks/>
            </p:cNvSpPr>
            <p:nvPr/>
          </p:nvSpPr>
          <p:spPr bwMode="hidden">
            <a:xfrm rot="-4903748">
              <a:off x="3695" y="685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86" name="Freeform 146"/>
            <p:cNvSpPr>
              <a:spLocks/>
            </p:cNvSpPr>
            <p:nvPr/>
          </p:nvSpPr>
          <p:spPr bwMode="hidden">
            <a:xfrm rot="-4903748">
              <a:off x="3809" y="447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87" name="Freeform 147"/>
            <p:cNvSpPr>
              <a:spLocks/>
            </p:cNvSpPr>
            <p:nvPr/>
          </p:nvSpPr>
          <p:spPr bwMode="hidden">
            <a:xfrm rot="18335692" flipH="1">
              <a:off x="3278" y="1175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88" name="Freeform 148"/>
            <p:cNvSpPr>
              <a:spLocks/>
            </p:cNvSpPr>
            <p:nvPr/>
          </p:nvSpPr>
          <p:spPr bwMode="hidden">
            <a:xfrm rot="18335692" flipH="1">
              <a:off x="3186" y="1510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89" name="Freeform 149"/>
            <p:cNvSpPr>
              <a:spLocks/>
            </p:cNvSpPr>
            <p:nvPr/>
          </p:nvSpPr>
          <p:spPr bwMode="hidden">
            <a:xfrm rot="17542885" flipH="1">
              <a:off x="3362" y="1208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90" name="Freeform 150"/>
            <p:cNvSpPr>
              <a:spLocks/>
            </p:cNvSpPr>
            <p:nvPr/>
          </p:nvSpPr>
          <p:spPr bwMode="hidden">
            <a:xfrm rot="17542885" flipH="1">
              <a:off x="3364" y="1550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91" name="Freeform 151"/>
            <p:cNvSpPr>
              <a:spLocks/>
            </p:cNvSpPr>
            <p:nvPr/>
          </p:nvSpPr>
          <p:spPr bwMode="hidden">
            <a:xfrm rot="16870650" flipH="1">
              <a:off x="3452" y="1220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92" name="Freeform 152"/>
            <p:cNvSpPr>
              <a:spLocks/>
            </p:cNvSpPr>
            <p:nvPr/>
          </p:nvSpPr>
          <p:spPr bwMode="hidden">
            <a:xfrm rot="16870650" flipH="1">
              <a:off x="3525" y="1567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93" name="Freeform 153"/>
            <p:cNvSpPr>
              <a:spLocks/>
            </p:cNvSpPr>
            <p:nvPr/>
          </p:nvSpPr>
          <p:spPr bwMode="hidden">
            <a:xfrm rot="3144576">
              <a:off x="3801" y="1158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94" name="Freeform 154"/>
            <p:cNvSpPr>
              <a:spLocks/>
            </p:cNvSpPr>
            <p:nvPr/>
          </p:nvSpPr>
          <p:spPr bwMode="hidden">
            <a:xfrm rot="3144576">
              <a:off x="4165" y="1485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95" name="Freeform 155"/>
            <p:cNvSpPr>
              <a:spLocks/>
            </p:cNvSpPr>
            <p:nvPr/>
          </p:nvSpPr>
          <p:spPr bwMode="hidden">
            <a:xfrm rot="3745735">
              <a:off x="3762" y="1196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96" name="Freeform 156"/>
            <p:cNvSpPr>
              <a:spLocks/>
            </p:cNvSpPr>
            <p:nvPr/>
          </p:nvSpPr>
          <p:spPr bwMode="hidden">
            <a:xfrm rot="3745735">
              <a:off x="4047" y="1543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97" name="Freeform 157"/>
            <p:cNvSpPr>
              <a:spLocks/>
            </p:cNvSpPr>
            <p:nvPr/>
          </p:nvSpPr>
          <p:spPr bwMode="hidden">
            <a:xfrm rot="4286818">
              <a:off x="3705" y="1235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98" name="Freeform 158"/>
            <p:cNvSpPr>
              <a:spLocks/>
            </p:cNvSpPr>
            <p:nvPr/>
          </p:nvSpPr>
          <p:spPr bwMode="hidden">
            <a:xfrm rot="4286818">
              <a:off x="3923" y="1585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99" name="Freeform 159"/>
            <p:cNvSpPr>
              <a:spLocks/>
            </p:cNvSpPr>
            <p:nvPr/>
          </p:nvSpPr>
          <p:spPr bwMode="hidden">
            <a:xfrm rot="4898956">
              <a:off x="3665" y="1252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00" name="Freeform 160"/>
            <p:cNvSpPr>
              <a:spLocks/>
            </p:cNvSpPr>
            <p:nvPr/>
          </p:nvSpPr>
          <p:spPr bwMode="hidden">
            <a:xfrm rot="4898956">
              <a:off x="3804" y="1581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01" name="Freeform 161"/>
            <p:cNvSpPr>
              <a:spLocks/>
            </p:cNvSpPr>
            <p:nvPr/>
          </p:nvSpPr>
          <p:spPr bwMode="hidden">
            <a:xfrm rot="5755659">
              <a:off x="3570" y="1267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02" name="Freeform 162"/>
            <p:cNvSpPr>
              <a:spLocks/>
            </p:cNvSpPr>
            <p:nvPr/>
          </p:nvSpPr>
          <p:spPr bwMode="hidden">
            <a:xfrm rot="5755659">
              <a:off x="3618" y="1599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03" name="Freeform 163"/>
            <p:cNvSpPr>
              <a:spLocks/>
            </p:cNvSpPr>
            <p:nvPr/>
          </p:nvSpPr>
          <p:spPr bwMode="hidden">
            <a:xfrm flipH="1">
              <a:off x="3553" y="1154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04" name="Arc 164"/>
            <p:cNvSpPr>
              <a:spLocks/>
            </p:cNvSpPr>
            <p:nvPr/>
          </p:nvSpPr>
          <p:spPr bwMode="hidden">
            <a:xfrm flipH="1">
              <a:off x="3268" y="982"/>
              <a:ext cx="687" cy="745"/>
            </a:xfrm>
            <a:custGeom>
              <a:avLst/>
              <a:gdLst>
                <a:gd name="T0" fmla="*/ 0 w 21600"/>
                <a:gd name="T1" fmla="*/ 0 h 21602"/>
                <a:gd name="T2" fmla="*/ 0 w 21600"/>
                <a:gd name="T3" fmla="*/ 0 h 21602"/>
                <a:gd name="T4" fmla="*/ 0 w 21600"/>
                <a:gd name="T5" fmla="*/ 0 h 216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2" fill="none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lnTo>
                    <a:pt x="5466" y="0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05" name="Arc 165"/>
            <p:cNvSpPr>
              <a:spLocks/>
            </p:cNvSpPr>
            <p:nvPr/>
          </p:nvSpPr>
          <p:spPr bwMode="hidden">
            <a:xfrm flipV="1">
              <a:off x="3887" y="532"/>
              <a:ext cx="830" cy="661"/>
            </a:xfrm>
            <a:custGeom>
              <a:avLst/>
              <a:gdLst>
                <a:gd name="T0" fmla="*/ 0 w 36729"/>
                <a:gd name="T1" fmla="*/ 0 h 21600"/>
                <a:gd name="T2" fmla="*/ 0 w 36729"/>
                <a:gd name="T3" fmla="*/ 0 h 21600"/>
                <a:gd name="T4" fmla="*/ 0 w 3672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29" h="21600" fill="none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lnTo>
                    <a:pt x="36729" y="1045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06" name="Arc 166"/>
            <p:cNvSpPr>
              <a:spLocks/>
            </p:cNvSpPr>
            <p:nvPr/>
          </p:nvSpPr>
          <p:spPr bwMode="hidden">
            <a:xfrm flipH="1">
              <a:off x="3338" y="862"/>
              <a:ext cx="401" cy="769"/>
            </a:xfrm>
            <a:custGeom>
              <a:avLst/>
              <a:gdLst>
                <a:gd name="T0" fmla="*/ 0 w 28940"/>
                <a:gd name="T1" fmla="*/ 0 h 22305"/>
                <a:gd name="T2" fmla="*/ 0 w 28940"/>
                <a:gd name="T3" fmla="*/ 0 h 22305"/>
                <a:gd name="T4" fmla="*/ 0 w 2894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940" h="22305" fill="none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lnTo>
                    <a:pt x="0" y="1285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07" name="Arc 167"/>
            <p:cNvSpPr>
              <a:spLocks/>
            </p:cNvSpPr>
            <p:nvPr/>
          </p:nvSpPr>
          <p:spPr bwMode="hidden">
            <a:xfrm flipH="1">
              <a:off x="3053" y="902"/>
              <a:ext cx="652" cy="768"/>
            </a:xfrm>
            <a:custGeom>
              <a:avLst/>
              <a:gdLst>
                <a:gd name="T0" fmla="*/ 0 w 30473"/>
                <a:gd name="T1" fmla="*/ 0 h 22305"/>
                <a:gd name="T2" fmla="*/ 0 w 30473"/>
                <a:gd name="T3" fmla="*/ 0 h 22305"/>
                <a:gd name="T4" fmla="*/ 0 w 30473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473" h="22305" fill="none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lnTo>
                    <a:pt x="-1" y="1906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08" name="Arc 168"/>
            <p:cNvSpPr>
              <a:spLocks/>
            </p:cNvSpPr>
            <p:nvPr/>
          </p:nvSpPr>
          <p:spPr bwMode="hidden">
            <a:xfrm flipH="1">
              <a:off x="2996" y="762"/>
              <a:ext cx="768" cy="769"/>
            </a:xfrm>
            <a:custGeom>
              <a:avLst/>
              <a:gdLst>
                <a:gd name="T0" fmla="*/ 0 w 34455"/>
                <a:gd name="T1" fmla="*/ 0 h 22305"/>
                <a:gd name="T2" fmla="*/ 0 w 34455"/>
                <a:gd name="T3" fmla="*/ 0 h 22305"/>
                <a:gd name="T4" fmla="*/ 0 w 34455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455" h="22305" fill="none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lnTo>
                    <a:pt x="0" y="424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09" name="Arc 169"/>
            <p:cNvSpPr>
              <a:spLocks/>
            </p:cNvSpPr>
            <p:nvPr/>
          </p:nvSpPr>
          <p:spPr bwMode="hidden">
            <a:xfrm>
              <a:off x="3846" y="870"/>
              <a:ext cx="123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10" name="Arc 170"/>
            <p:cNvSpPr>
              <a:spLocks/>
            </p:cNvSpPr>
            <p:nvPr/>
          </p:nvSpPr>
          <p:spPr bwMode="hidden">
            <a:xfrm>
              <a:off x="3879" y="866"/>
              <a:ext cx="324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11" name="Arc 171"/>
            <p:cNvSpPr>
              <a:spLocks/>
            </p:cNvSpPr>
            <p:nvPr/>
          </p:nvSpPr>
          <p:spPr bwMode="hidden">
            <a:xfrm>
              <a:off x="3907" y="766"/>
              <a:ext cx="461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12" name="Freeform 172"/>
            <p:cNvSpPr>
              <a:spLocks/>
            </p:cNvSpPr>
            <p:nvPr/>
          </p:nvSpPr>
          <p:spPr bwMode="hidden">
            <a:xfrm>
              <a:off x="3996" y="1236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13" name="Freeform 173"/>
            <p:cNvSpPr>
              <a:spLocks/>
            </p:cNvSpPr>
            <p:nvPr/>
          </p:nvSpPr>
          <p:spPr bwMode="hidden">
            <a:xfrm rot="19660755" flipV="1">
              <a:off x="3752" y="1079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14" name="Arc 174"/>
            <p:cNvSpPr>
              <a:spLocks/>
            </p:cNvSpPr>
            <p:nvPr/>
          </p:nvSpPr>
          <p:spPr bwMode="hidden">
            <a:xfrm flipH="1">
              <a:off x="2952" y="647"/>
              <a:ext cx="821" cy="769"/>
            </a:xfrm>
            <a:custGeom>
              <a:avLst/>
              <a:gdLst>
                <a:gd name="T0" fmla="*/ 0 w 36830"/>
                <a:gd name="T1" fmla="*/ 0 h 22305"/>
                <a:gd name="T2" fmla="*/ 0 w 36830"/>
                <a:gd name="T3" fmla="*/ 0 h 22305"/>
                <a:gd name="T4" fmla="*/ 0 w 3683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830" h="22305" fill="none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lnTo>
                    <a:pt x="0" y="6283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15" name="Arc 175"/>
            <p:cNvSpPr>
              <a:spLocks/>
            </p:cNvSpPr>
            <p:nvPr/>
          </p:nvSpPr>
          <p:spPr bwMode="hidden">
            <a:xfrm flipH="1">
              <a:off x="3184" y="485"/>
              <a:ext cx="597" cy="745"/>
            </a:xfrm>
            <a:custGeom>
              <a:avLst/>
              <a:gdLst>
                <a:gd name="T0" fmla="*/ 0 w 31881"/>
                <a:gd name="T1" fmla="*/ 0 h 21600"/>
                <a:gd name="T2" fmla="*/ 0 w 31881"/>
                <a:gd name="T3" fmla="*/ 0 h 21600"/>
                <a:gd name="T4" fmla="*/ 0 w 31881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881" h="21600" fill="none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lnTo>
                    <a:pt x="-1" y="10015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16" name="Arc 176"/>
            <p:cNvSpPr>
              <a:spLocks/>
            </p:cNvSpPr>
            <p:nvPr/>
          </p:nvSpPr>
          <p:spPr bwMode="hidden">
            <a:xfrm>
              <a:off x="3822" y="798"/>
              <a:ext cx="246" cy="745"/>
            </a:xfrm>
            <a:custGeom>
              <a:avLst/>
              <a:gdLst>
                <a:gd name="T0" fmla="*/ 0 w 31146"/>
                <a:gd name="T1" fmla="*/ 0 h 21600"/>
                <a:gd name="T2" fmla="*/ 0 w 31146"/>
                <a:gd name="T3" fmla="*/ 0 h 21600"/>
                <a:gd name="T4" fmla="*/ 0 w 3114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146" h="21600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17" name="Freeform 177"/>
            <p:cNvSpPr>
              <a:spLocks/>
            </p:cNvSpPr>
            <p:nvPr/>
          </p:nvSpPr>
          <p:spPr bwMode="hidden">
            <a:xfrm flipH="1">
              <a:off x="3086" y="1193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18" name="Freeform 178"/>
            <p:cNvSpPr>
              <a:spLocks/>
            </p:cNvSpPr>
            <p:nvPr/>
          </p:nvSpPr>
          <p:spPr bwMode="hidden">
            <a:xfrm flipH="1">
              <a:off x="3251" y="673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19" name="Freeform 179"/>
            <p:cNvSpPr>
              <a:spLocks/>
            </p:cNvSpPr>
            <p:nvPr/>
          </p:nvSpPr>
          <p:spPr bwMode="hidden">
            <a:xfrm flipH="1">
              <a:off x="3510" y="526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20" name="Freeform 180"/>
            <p:cNvSpPr>
              <a:spLocks/>
            </p:cNvSpPr>
            <p:nvPr/>
          </p:nvSpPr>
          <p:spPr bwMode="hidden">
            <a:xfrm>
              <a:off x="4351" y="1121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21" name="Freeform 181"/>
            <p:cNvSpPr>
              <a:spLocks/>
            </p:cNvSpPr>
            <p:nvPr/>
          </p:nvSpPr>
          <p:spPr bwMode="hidden">
            <a:xfrm>
              <a:off x="4182" y="859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3 w 776"/>
                <a:gd name="T3" fmla="*/ 0 h 2368"/>
                <a:gd name="T4" fmla="*/ 1 w 776"/>
                <a:gd name="T5" fmla="*/ 0 h 2368"/>
                <a:gd name="T6" fmla="*/ 3 w 776"/>
                <a:gd name="T7" fmla="*/ 0 h 2368"/>
                <a:gd name="T8" fmla="*/ 2 w 776"/>
                <a:gd name="T9" fmla="*/ 0 h 2368"/>
                <a:gd name="T10" fmla="*/ 4 w 776"/>
                <a:gd name="T11" fmla="*/ 0 h 2368"/>
                <a:gd name="T12" fmla="*/ 3 w 776"/>
                <a:gd name="T13" fmla="*/ 0 h 2368"/>
                <a:gd name="T14" fmla="*/ 5 w 776"/>
                <a:gd name="T15" fmla="*/ 0 h 2368"/>
                <a:gd name="T16" fmla="*/ 4 w 776"/>
                <a:gd name="T17" fmla="*/ 0 h 2368"/>
                <a:gd name="T18" fmla="*/ 5 w 776"/>
                <a:gd name="T19" fmla="*/ 0 h 2368"/>
                <a:gd name="T20" fmla="*/ 5 w 776"/>
                <a:gd name="T21" fmla="*/ 0 h 2368"/>
                <a:gd name="T22" fmla="*/ 6 w 776"/>
                <a:gd name="T23" fmla="*/ 0 h 2368"/>
                <a:gd name="T24" fmla="*/ 6 w 776"/>
                <a:gd name="T25" fmla="*/ 0 h 2368"/>
                <a:gd name="T26" fmla="*/ 7 w 776"/>
                <a:gd name="T27" fmla="*/ 0 h 2368"/>
                <a:gd name="T28" fmla="*/ 6 w 776"/>
                <a:gd name="T29" fmla="*/ 0 h 2368"/>
                <a:gd name="T30" fmla="*/ 7 w 776"/>
                <a:gd name="T31" fmla="*/ 0 h 2368"/>
                <a:gd name="T32" fmla="*/ 7 w 776"/>
                <a:gd name="T33" fmla="*/ 0 h 2368"/>
                <a:gd name="T34" fmla="*/ 7 w 776"/>
                <a:gd name="T35" fmla="*/ 0 h 2368"/>
                <a:gd name="T36" fmla="*/ 7 w 776"/>
                <a:gd name="T37" fmla="*/ 0 h 2368"/>
                <a:gd name="T38" fmla="*/ 8 w 776"/>
                <a:gd name="T39" fmla="*/ 0 h 2368"/>
                <a:gd name="T40" fmla="*/ 7 w 776"/>
                <a:gd name="T41" fmla="*/ 0 h 2368"/>
                <a:gd name="T42" fmla="*/ 8 w 776"/>
                <a:gd name="T43" fmla="*/ 0 h 2368"/>
                <a:gd name="T44" fmla="*/ 7 w 776"/>
                <a:gd name="T45" fmla="*/ 0 h 2368"/>
                <a:gd name="T46" fmla="*/ 8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22" name="Freeform 182"/>
            <p:cNvSpPr>
              <a:spLocks/>
            </p:cNvSpPr>
            <p:nvPr/>
          </p:nvSpPr>
          <p:spPr bwMode="hidden">
            <a:xfrm>
              <a:off x="4200" y="493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23" name="Freeform 183"/>
            <p:cNvSpPr>
              <a:spLocks/>
            </p:cNvSpPr>
            <p:nvPr/>
          </p:nvSpPr>
          <p:spPr bwMode="hidden">
            <a:xfrm rot="-1346631">
              <a:off x="3988" y="878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24" name="Freeform 184"/>
            <p:cNvSpPr>
              <a:spLocks/>
            </p:cNvSpPr>
            <p:nvPr/>
          </p:nvSpPr>
          <p:spPr bwMode="hidden">
            <a:xfrm rot="1346631" flipH="1">
              <a:off x="3479" y="870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033" name="Group 185"/>
          <p:cNvGrpSpPr>
            <a:grpSpLocks/>
          </p:cNvGrpSpPr>
          <p:nvPr/>
        </p:nvGrpSpPr>
        <p:grpSpPr bwMode="auto">
          <a:xfrm>
            <a:off x="5465763" y="3733800"/>
            <a:ext cx="2840037" cy="2227263"/>
            <a:chOff x="2928" y="384"/>
            <a:chExt cx="1789" cy="1403"/>
          </a:xfrm>
        </p:grpSpPr>
        <p:sp>
          <p:nvSpPr>
            <p:cNvPr id="45245" name="Oval 186"/>
            <p:cNvSpPr>
              <a:spLocks noChangeArrowheads="1"/>
            </p:cNvSpPr>
            <p:nvPr/>
          </p:nvSpPr>
          <p:spPr bwMode="hidden"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46" name="Oval 187"/>
            <p:cNvSpPr>
              <a:spLocks noChangeArrowheads="1"/>
            </p:cNvSpPr>
            <p:nvPr/>
          </p:nvSpPr>
          <p:spPr bwMode="hidden"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47" name="Freeform 188"/>
            <p:cNvSpPr>
              <a:spLocks/>
            </p:cNvSpPr>
            <p:nvPr/>
          </p:nvSpPr>
          <p:spPr bwMode="hidden">
            <a:xfrm rot="2711884">
              <a:off x="3847" y="1097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48" name="Freeform 189"/>
            <p:cNvSpPr>
              <a:spLocks/>
            </p:cNvSpPr>
            <p:nvPr/>
          </p:nvSpPr>
          <p:spPr bwMode="hidden">
            <a:xfrm rot="2711884">
              <a:off x="4251" y="139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49" name="Freeform 190"/>
            <p:cNvSpPr>
              <a:spLocks/>
            </p:cNvSpPr>
            <p:nvPr/>
          </p:nvSpPr>
          <p:spPr bwMode="hidden">
            <a:xfrm rot="2104081">
              <a:off x="3878" y="1028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50" name="Freeform 191"/>
            <p:cNvSpPr>
              <a:spLocks/>
            </p:cNvSpPr>
            <p:nvPr/>
          </p:nvSpPr>
          <p:spPr bwMode="hidden">
            <a:xfrm rot="2104081">
              <a:off x="4359" y="128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51" name="Freeform 192"/>
            <p:cNvSpPr>
              <a:spLocks/>
            </p:cNvSpPr>
            <p:nvPr/>
          </p:nvSpPr>
          <p:spPr bwMode="hidden">
            <a:xfrm rot="1582915">
              <a:off x="3888" y="967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52" name="Freeform 193"/>
            <p:cNvSpPr>
              <a:spLocks/>
            </p:cNvSpPr>
            <p:nvPr/>
          </p:nvSpPr>
          <p:spPr bwMode="hidden">
            <a:xfrm rot="1582915">
              <a:off x="4388" y="1157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53" name="Freeform 194"/>
            <p:cNvSpPr>
              <a:spLocks/>
            </p:cNvSpPr>
            <p:nvPr/>
          </p:nvSpPr>
          <p:spPr bwMode="hidden">
            <a:xfrm rot="1080363">
              <a:off x="3897" y="903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54" name="Freeform 195"/>
            <p:cNvSpPr>
              <a:spLocks/>
            </p:cNvSpPr>
            <p:nvPr/>
          </p:nvSpPr>
          <p:spPr bwMode="hidden">
            <a:xfrm rot="1080363">
              <a:off x="4405" y="1033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55" name="Freeform 196"/>
            <p:cNvSpPr>
              <a:spLocks/>
            </p:cNvSpPr>
            <p:nvPr/>
          </p:nvSpPr>
          <p:spPr bwMode="hidden">
            <a:xfrm rot="463793">
              <a:off x="3908" y="832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56" name="Freeform 197"/>
            <p:cNvSpPr>
              <a:spLocks/>
            </p:cNvSpPr>
            <p:nvPr/>
          </p:nvSpPr>
          <p:spPr bwMode="hidden">
            <a:xfrm rot="463793">
              <a:off x="4397" y="88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57" name="Freeform 198"/>
            <p:cNvSpPr>
              <a:spLocks/>
            </p:cNvSpPr>
            <p:nvPr/>
          </p:nvSpPr>
          <p:spPr bwMode="hidden">
            <a:xfrm rot="-84182">
              <a:off x="3916" y="791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58" name="Freeform 199"/>
            <p:cNvSpPr>
              <a:spLocks/>
            </p:cNvSpPr>
            <p:nvPr/>
          </p:nvSpPr>
          <p:spPr bwMode="hidden">
            <a:xfrm rot="-84182">
              <a:off x="4367" y="78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59" name="Freeform 200"/>
            <p:cNvSpPr>
              <a:spLocks/>
            </p:cNvSpPr>
            <p:nvPr/>
          </p:nvSpPr>
          <p:spPr bwMode="hidden">
            <a:xfrm rot="-802576">
              <a:off x="3901" y="740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0" name="Freeform 201"/>
            <p:cNvSpPr>
              <a:spLocks/>
            </p:cNvSpPr>
            <p:nvPr/>
          </p:nvSpPr>
          <p:spPr bwMode="hidden">
            <a:xfrm rot="-802576">
              <a:off x="4295" y="67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1" name="Freeform 202"/>
            <p:cNvSpPr>
              <a:spLocks/>
            </p:cNvSpPr>
            <p:nvPr/>
          </p:nvSpPr>
          <p:spPr bwMode="hidden">
            <a:xfrm rot="18888116" flipH="1">
              <a:off x="3235" y="1137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2" name="Freeform 203"/>
            <p:cNvSpPr>
              <a:spLocks/>
            </p:cNvSpPr>
            <p:nvPr/>
          </p:nvSpPr>
          <p:spPr bwMode="hidden">
            <a:xfrm rot="18888116" flipH="1">
              <a:off x="3087" y="143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3" name="Freeform 204"/>
            <p:cNvSpPr>
              <a:spLocks/>
            </p:cNvSpPr>
            <p:nvPr/>
          </p:nvSpPr>
          <p:spPr bwMode="hidden">
            <a:xfrm rot="19495919" flipH="1">
              <a:off x="3160" y="1085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4" name="Freeform 205"/>
            <p:cNvSpPr>
              <a:spLocks/>
            </p:cNvSpPr>
            <p:nvPr/>
          </p:nvSpPr>
          <p:spPr bwMode="hidden">
            <a:xfrm rot="19495919" flipH="1">
              <a:off x="2950" y="1339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5" name="Freeform 206"/>
            <p:cNvSpPr>
              <a:spLocks/>
            </p:cNvSpPr>
            <p:nvPr/>
          </p:nvSpPr>
          <p:spPr bwMode="hidden">
            <a:xfrm rot="20017085" flipH="1">
              <a:off x="3175" y="1025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6" name="Freeform 207"/>
            <p:cNvSpPr>
              <a:spLocks/>
            </p:cNvSpPr>
            <p:nvPr/>
          </p:nvSpPr>
          <p:spPr bwMode="hidden">
            <a:xfrm rot="20017085" flipH="1">
              <a:off x="2935" y="1215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7" name="Freeform 208"/>
            <p:cNvSpPr>
              <a:spLocks/>
            </p:cNvSpPr>
            <p:nvPr/>
          </p:nvSpPr>
          <p:spPr bwMode="hidden">
            <a:xfrm rot="20519637" flipH="1">
              <a:off x="3185" y="961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8" name="Freeform 209"/>
            <p:cNvSpPr>
              <a:spLocks/>
            </p:cNvSpPr>
            <p:nvPr/>
          </p:nvSpPr>
          <p:spPr bwMode="hidden">
            <a:xfrm rot="20519637" flipH="1">
              <a:off x="2928" y="1090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9" name="Freeform 210"/>
            <p:cNvSpPr>
              <a:spLocks/>
            </p:cNvSpPr>
            <p:nvPr/>
          </p:nvSpPr>
          <p:spPr bwMode="hidden">
            <a:xfrm rot="21136207" flipH="1">
              <a:off x="3217" y="889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70" name="Freeform 211"/>
            <p:cNvSpPr>
              <a:spLocks/>
            </p:cNvSpPr>
            <p:nvPr/>
          </p:nvSpPr>
          <p:spPr bwMode="hidden">
            <a:xfrm rot="21136207" flipH="1">
              <a:off x="2959" y="943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71" name="Freeform 212"/>
            <p:cNvSpPr>
              <a:spLocks/>
            </p:cNvSpPr>
            <p:nvPr/>
          </p:nvSpPr>
          <p:spPr bwMode="hidden">
            <a:xfrm rot="84182" flipH="1">
              <a:off x="3254" y="848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72" name="Freeform 213"/>
            <p:cNvSpPr>
              <a:spLocks/>
            </p:cNvSpPr>
            <p:nvPr/>
          </p:nvSpPr>
          <p:spPr bwMode="hidden">
            <a:xfrm rot="84182" flipH="1">
              <a:off x="3013" y="842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73" name="Freeform 214"/>
            <p:cNvSpPr>
              <a:spLocks/>
            </p:cNvSpPr>
            <p:nvPr/>
          </p:nvSpPr>
          <p:spPr bwMode="hidden">
            <a:xfrm rot="802576" flipH="1">
              <a:off x="3324" y="797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74" name="Freeform 215"/>
            <p:cNvSpPr>
              <a:spLocks/>
            </p:cNvSpPr>
            <p:nvPr/>
          </p:nvSpPr>
          <p:spPr bwMode="hidden">
            <a:xfrm rot="802576" flipH="1">
              <a:off x="3115" y="72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75" name="Freeform 216"/>
            <p:cNvSpPr>
              <a:spLocks/>
            </p:cNvSpPr>
            <p:nvPr/>
          </p:nvSpPr>
          <p:spPr bwMode="hidden">
            <a:xfrm rot="1277471" flipH="1">
              <a:off x="3350" y="775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76" name="Freeform 217"/>
            <p:cNvSpPr>
              <a:spLocks/>
            </p:cNvSpPr>
            <p:nvPr/>
          </p:nvSpPr>
          <p:spPr bwMode="hidden">
            <a:xfrm rot="1277471" flipH="1">
              <a:off x="3151" y="665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77" name="Freeform 218"/>
            <p:cNvSpPr>
              <a:spLocks/>
            </p:cNvSpPr>
            <p:nvPr/>
          </p:nvSpPr>
          <p:spPr bwMode="hidden">
            <a:xfrm rot="2028410" flipH="1">
              <a:off x="3394" y="74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78" name="Freeform 219"/>
            <p:cNvSpPr>
              <a:spLocks/>
            </p:cNvSpPr>
            <p:nvPr/>
          </p:nvSpPr>
          <p:spPr bwMode="hidden">
            <a:xfrm rot="2028410" flipH="1">
              <a:off x="3222" y="574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79" name="Freeform 220"/>
            <p:cNvSpPr>
              <a:spLocks/>
            </p:cNvSpPr>
            <p:nvPr/>
          </p:nvSpPr>
          <p:spPr bwMode="hidden">
            <a:xfrm rot="2664424" flipH="1">
              <a:off x="3433" y="700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80" name="Freeform 221"/>
            <p:cNvSpPr>
              <a:spLocks/>
            </p:cNvSpPr>
            <p:nvPr/>
          </p:nvSpPr>
          <p:spPr bwMode="hidden">
            <a:xfrm rot="2664424" flipH="1">
              <a:off x="3290" y="481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81" name="Freeform 222"/>
            <p:cNvSpPr>
              <a:spLocks/>
            </p:cNvSpPr>
            <p:nvPr/>
          </p:nvSpPr>
          <p:spPr bwMode="hidden">
            <a:xfrm rot="3473776" flipH="1">
              <a:off x="3518" y="685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82" name="Freeform 223"/>
            <p:cNvSpPr>
              <a:spLocks/>
            </p:cNvSpPr>
            <p:nvPr/>
          </p:nvSpPr>
          <p:spPr bwMode="hidden">
            <a:xfrm rot="3473776" flipH="1">
              <a:off x="3438" y="450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83" name="Freeform 224"/>
            <p:cNvSpPr>
              <a:spLocks/>
            </p:cNvSpPr>
            <p:nvPr/>
          </p:nvSpPr>
          <p:spPr bwMode="hidden">
            <a:xfrm rot="4126480" flipH="1">
              <a:off x="3577" y="673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84" name="Freeform 225"/>
            <p:cNvSpPr>
              <a:spLocks/>
            </p:cNvSpPr>
            <p:nvPr/>
          </p:nvSpPr>
          <p:spPr bwMode="hidden">
            <a:xfrm rot="4126480" flipH="1">
              <a:off x="3541" y="421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85" name="Freeform 226"/>
            <p:cNvSpPr>
              <a:spLocks/>
            </p:cNvSpPr>
            <p:nvPr/>
          </p:nvSpPr>
          <p:spPr bwMode="hidden">
            <a:xfrm rot="-1325434">
              <a:off x="3864" y="705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86" name="Freeform 227"/>
            <p:cNvSpPr>
              <a:spLocks/>
            </p:cNvSpPr>
            <p:nvPr/>
          </p:nvSpPr>
          <p:spPr bwMode="hidden">
            <a:xfrm rot="-1325434">
              <a:off x="4246" y="592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87" name="Freeform 228"/>
            <p:cNvSpPr>
              <a:spLocks/>
            </p:cNvSpPr>
            <p:nvPr/>
          </p:nvSpPr>
          <p:spPr bwMode="hidden">
            <a:xfrm rot="-1921064">
              <a:off x="3819" y="681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88" name="Freeform 229"/>
            <p:cNvSpPr>
              <a:spLocks/>
            </p:cNvSpPr>
            <p:nvPr/>
          </p:nvSpPr>
          <p:spPr bwMode="hidden">
            <a:xfrm rot="-1921064">
              <a:off x="4181" y="518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89" name="Freeform 230"/>
            <p:cNvSpPr>
              <a:spLocks/>
            </p:cNvSpPr>
            <p:nvPr/>
          </p:nvSpPr>
          <p:spPr bwMode="hidden">
            <a:xfrm rot="4578755" flipH="1">
              <a:off x="3632" y="690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90" name="Freeform 231"/>
            <p:cNvSpPr>
              <a:spLocks/>
            </p:cNvSpPr>
            <p:nvPr/>
          </p:nvSpPr>
          <p:spPr bwMode="hidden">
            <a:xfrm rot="4578755" flipH="1">
              <a:off x="3639" y="447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91" name="Freeform 232"/>
            <p:cNvSpPr>
              <a:spLocks/>
            </p:cNvSpPr>
            <p:nvPr/>
          </p:nvSpPr>
          <p:spPr bwMode="hidden">
            <a:xfrm rot="-3857755">
              <a:off x="3715" y="678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92" name="Freeform 233"/>
            <p:cNvSpPr>
              <a:spLocks/>
            </p:cNvSpPr>
            <p:nvPr/>
          </p:nvSpPr>
          <p:spPr bwMode="hidden">
            <a:xfrm rot="-3857755">
              <a:off x="3926" y="433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93" name="Freeform 234"/>
            <p:cNvSpPr>
              <a:spLocks/>
            </p:cNvSpPr>
            <p:nvPr/>
          </p:nvSpPr>
          <p:spPr bwMode="hidden">
            <a:xfrm rot="-2777260">
              <a:off x="3758" y="671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94" name="Freeform 235"/>
            <p:cNvSpPr>
              <a:spLocks/>
            </p:cNvSpPr>
            <p:nvPr/>
          </p:nvSpPr>
          <p:spPr bwMode="hidden">
            <a:xfrm rot="-2777260">
              <a:off x="4061" y="460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95" name="Freeform 236"/>
            <p:cNvSpPr>
              <a:spLocks/>
            </p:cNvSpPr>
            <p:nvPr/>
          </p:nvSpPr>
          <p:spPr bwMode="hidden">
            <a:xfrm rot="-4903748">
              <a:off x="3695" y="685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96" name="Freeform 237"/>
            <p:cNvSpPr>
              <a:spLocks/>
            </p:cNvSpPr>
            <p:nvPr/>
          </p:nvSpPr>
          <p:spPr bwMode="hidden">
            <a:xfrm rot="-4903748">
              <a:off x="3809" y="447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97" name="Freeform 238"/>
            <p:cNvSpPr>
              <a:spLocks/>
            </p:cNvSpPr>
            <p:nvPr/>
          </p:nvSpPr>
          <p:spPr bwMode="hidden">
            <a:xfrm rot="18335692" flipH="1">
              <a:off x="3278" y="1175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98" name="Freeform 239"/>
            <p:cNvSpPr>
              <a:spLocks/>
            </p:cNvSpPr>
            <p:nvPr/>
          </p:nvSpPr>
          <p:spPr bwMode="hidden">
            <a:xfrm rot="18335692" flipH="1">
              <a:off x="3186" y="1510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99" name="Freeform 240"/>
            <p:cNvSpPr>
              <a:spLocks/>
            </p:cNvSpPr>
            <p:nvPr/>
          </p:nvSpPr>
          <p:spPr bwMode="hidden">
            <a:xfrm rot="17542885" flipH="1">
              <a:off x="3362" y="1208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00" name="Freeform 241"/>
            <p:cNvSpPr>
              <a:spLocks/>
            </p:cNvSpPr>
            <p:nvPr/>
          </p:nvSpPr>
          <p:spPr bwMode="hidden">
            <a:xfrm rot="17542885" flipH="1">
              <a:off x="3364" y="1550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01" name="Freeform 242"/>
            <p:cNvSpPr>
              <a:spLocks/>
            </p:cNvSpPr>
            <p:nvPr/>
          </p:nvSpPr>
          <p:spPr bwMode="hidden">
            <a:xfrm rot="16870650" flipH="1">
              <a:off x="3452" y="1220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02" name="Freeform 243"/>
            <p:cNvSpPr>
              <a:spLocks/>
            </p:cNvSpPr>
            <p:nvPr/>
          </p:nvSpPr>
          <p:spPr bwMode="hidden">
            <a:xfrm rot="16870650" flipH="1">
              <a:off x="3525" y="1567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03" name="Freeform 244"/>
            <p:cNvSpPr>
              <a:spLocks/>
            </p:cNvSpPr>
            <p:nvPr/>
          </p:nvSpPr>
          <p:spPr bwMode="hidden">
            <a:xfrm rot="3144576">
              <a:off x="3801" y="1158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04" name="Freeform 245"/>
            <p:cNvSpPr>
              <a:spLocks/>
            </p:cNvSpPr>
            <p:nvPr/>
          </p:nvSpPr>
          <p:spPr bwMode="hidden">
            <a:xfrm rot="3144576">
              <a:off x="4165" y="1485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05" name="Freeform 246"/>
            <p:cNvSpPr>
              <a:spLocks/>
            </p:cNvSpPr>
            <p:nvPr/>
          </p:nvSpPr>
          <p:spPr bwMode="hidden">
            <a:xfrm rot="3745735">
              <a:off x="3762" y="1196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06" name="Freeform 247"/>
            <p:cNvSpPr>
              <a:spLocks/>
            </p:cNvSpPr>
            <p:nvPr/>
          </p:nvSpPr>
          <p:spPr bwMode="hidden">
            <a:xfrm rot="3745735">
              <a:off x="4047" y="1543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07" name="Freeform 248"/>
            <p:cNvSpPr>
              <a:spLocks/>
            </p:cNvSpPr>
            <p:nvPr/>
          </p:nvSpPr>
          <p:spPr bwMode="hidden">
            <a:xfrm rot="4286818">
              <a:off x="3705" y="1235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08" name="Freeform 249"/>
            <p:cNvSpPr>
              <a:spLocks/>
            </p:cNvSpPr>
            <p:nvPr/>
          </p:nvSpPr>
          <p:spPr bwMode="hidden">
            <a:xfrm rot="4286818">
              <a:off x="3923" y="1585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09" name="Freeform 250"/>
            <p:cNvSpPr>
              <a:spLocks/>
            </p:cNvSpPr>
            <p:nvPr/>
          </p:nvSpPr>
          <p:spPr bwMode="hidden">
            <a:xfrm rot="4898956">
              <a:off x="3665" y="1252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10" name="Freeform 251"/>
            <p:cNvSpPr>
              <a:spLocks/>
            </p:cNvSpPr>
            <p:nvPr/>
          </p:nvSpPr>
          <p:spPr bwMode="hidden">
            <a:xfrm rot="4898956">
              <a:off x="3804" y="1581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11" name="Freeform 252"/>
            <p:cNvSpPr>
              <a:spLocks/>
            </p:cNvSpPr>
            <p:nvPr/>
          </p:nvSpPr>
          <p:spPr bwMode="hidden">
            <a:xfrm rot="5755659">
              <a:off x="3570" y="1267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12" name="Freeform 253"/>
            <p:cNvSpPr>
              <a:spLocks/>
            </p:cNvSpPr>
            <p:nvPr/>
          </p:nvSpPr>
          <p:spPr bwMode="hidden">
            <a:xfrm rot="5755659">
              <a:off x="3618" y="1599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13" name="Freeform 254"/>
            <p:cNvSpPr>
              <a:spLocks/>
            </p:cNvSpPr>
            <p:nvPr/>
          </p:nvSpPr>
          <p:spPr bwMode="hidden">
            <a:xfrm flipH="1">
              <a:off x="3553" y="1154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14" name="Arc 255"/>
            <p:cNvSpPr>
              <a:spLocks/>
            </p:cNvSpPr>
            <p:nvPr/>
          </p:nvSpPr>
          <p:spPr bwMode="hidden">
            <a:xfrm flipH="1">
              <a:off x="3268" y="982"/>
              <a:ext cx="687" cy="745"/>
            </a:xfrm>
            <a:custGeom>
              <a:avLst/>
              <a:gdLst>
                <a:gd name="T0" fmla="*/ 0 w 21600"/>
                <a:gd name="T1" fmla="*/ 0 h 21602"/>
                <a:gd name="T2" fmla="*/ 0 w 21600"/>
                <a:gd name="T3" fmla="*/ 0 h 21602"/>
                <a:gd name="T4" fmla="*/ 0 w 21600"/>
                <a:gd name="T5" fmla="*/ 0 h 216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2" fill="none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lnTo>
                    <a:pt x="5466" y="0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15" name="Arc 256"/>
            <p:cNvSpPr>
              <a:spLocks/>
            </p:cNvSpPr>
            <p:nvPr/>
          </p:nvSpPr>
          <p:spPr bwMode="hidden">
            <a:xfrm flipV="1">
              <a:off x="3887" y="532"/>
              <a:ext cx="830" cy="661"/>
            </a:xfrm>
            <a:custGeom>
              <a:avLst/>
              <a:gdLst>
                <a:gd name="T0" fmla="*/ 0 w 36729"/>
                <a:gd name="T1" fmla="*/ 0 h 21600"/>
                <a:gd name="T2" fmla="*/ 0 w 36729"/>
                <a:gd name="T3" fmla="*/ 0 h 21600"/>
                <a:gd name="T4" fmla="*/ 0 w 3672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29" h="21600" fill="none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lnTo>
                    <a:pt x="36729" y="1045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16" name="Arc 257"/>
            <p:cNvSpPr>
              <a:spLocks/>
            </p:cNvSpPr>
            <p:nvPr/>
          </p:nvSpPr>
          <p:spPr bwMode="hidden">
            <a:xfrm flipH="1">
              <a:off x="3338" y="862"/>
              <a:ext cx="401" cy="769"/>
            </a:xfrm>
            <a:custGeom>
              <a:avLst/>
              <a:gdLst>
                <a:gd name="T0" fmla="*/ 0 w 28940"/>
                <a:gd name="T1" fmla="*/ 0 h 22305"/>
                <a:gd name="T2" fmla="*/ 0 w 28940"/>
                <a:gd name="T3" fmla="*/ 0 h 22305"/>
                <a:gd name="T4" fmla="*/ 0 w 2894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940" h="22305" fill="none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lnTo>
                    <a:pt x="0" y="1285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17" name="Arc 258"/>
            <p:cNvSpPr>
              <a:spLocks/>
            </p:cNvSpPr>
            <p:nvPr/>
          </p:nvSpPr>
          <p:spPr bwMode="hidden">
            <a:xfrm flipH="1">
              <a:off x="3053" y="902"/>
              <a:ext cx="652" cy="768"/>
            </a:xfrm>
            <a:custGeom>
              <a:avLst/>
              <a:gdLst>
                <a:gd name="T0" fmla="*/ 0 w 30473"/>
                <a:gd name="T1" fmla="*/ 0 h 22305"/>
                <a:gd name="T2" fmla="*/ 0 w 30473"/>
                <a:gd name="T3" fmla="*/ 0 h 22305"/>
                <a:gd name="T4" fmla="*/ 0 w 30473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473" h="22305" fill="none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lnTo>
                    <a:pt x="-1" y="1906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18" name="Arc 259"/>
            <p:cNvSpPr>
              <a:spLocks/>
            </p:cNvSpPr>
            <p:nvPr/>
          </p:nvSpPr>
          <p:spPr bwMode="hidden">
            <a:xfrm flipH="1">
              <a:off x="2996" y="762"/>
              <a:ext cx="768" cy="769"/>
            </a:xfrm>
            <a:custGeom>
              <a:avLst/>
              <a:gdLst>
                <a:gd name="T0" fmla="*/ 0 w 34455"/>
                <a:gd name="T1" fmla="*/ 0 h 22305"/>
                <a:gd name="T2" fmla="*/ 0 w 34455"/>
                <a:gd name="T3" fmla="*/ 0 h 22305"/>
                <a:gd name="T4" fmla="*/ 0 w 34455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455" h="22305" fill="none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lnTo>
                    <a:pt x="0" y="424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19" name="Arc 260"/>
            <p:cNvSpPr>
              <a:spLocks/>
            </p:cNvSpPr>
            <p:nvPr/>
          </p:nvSpPr>
          <p:spPr bwMode="hidden">
            <a:xfrm>
              <a:off x="3846" y="870"/>
              <a:ext cx="123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20" name="Arc 261"/>
            <p:cNvSpPr>
              <a:spLocks/>
            </p:cNvSpPr>
            <p:nvPr/>
          </p:nvSpPr>
          <p:spPr bwMode="hidden">
            <a:xfrm>
              <a:off x="3879" y="866"/>
              <a:ext cx="324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21" name="Arc 262"/>
            <p:cNvSpPr>
              <a:spLocks/>
            </p:cNvSpPr>
            <p:nvPr/>
          </p:nvSpPr>
          <p:spPr bwMode="hidden">
            <a:xfrm>
              <a:off x="3907" y="766"/>
              <a:ext cx="461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22" name="Freeform 263"/>
            <p:cNvSpPr>
              <a:spLocks/>
            </p:cNvSpPr>
            <p:nvPr/>
          </p:nvSpPr>
          <p:spPr bwMode="hidden">
            <a:xfrm>
              <a:off x="3996" y="1236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23" name="Freeform 264"/>
            <p:cNvSpPr>
              <a:spLocks/>
            </p:cNvSpPr>
            <p:nvPr/>
          </p:nvSpPr>
          <p:spPr bwMode="hidden">
            <a:xfrm rot="19660755" flipV="1">
              <a:off x="3752" y="1079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24" name="Arc 265"/>
            <p:cNvSpPr>
              <a:spLocks/>
            </p:cNvSpPr>
            <p:nvPr/>
          </p:nvSpPr>
          <p:spPr bwMode="hidden">
            <a:xfrm flipH="1">
              <a:off x="2952" y="647"/>
              <a:ext cx="821" cy="769"/>
            </a:xfrm>
            <a:custGeom>
              <a:avLst/>
              <a:gdLst>
                <a:gd name="T0" fmla="*/ 0 w 36830"/>
                <a:gd name="T1" fmla="*/ 0 h 22305"/>
                <a:gd name="T2" fmla="*/ 0 w 36830"/>
                <a:gd name="T3" fmla="*/ 0 h 22305"/>
                <a:gd name="T4" fmla="*/ 0 w 3683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830" h="22305" fill="none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lnTo>
                    <a:pt x="0" y="6283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25" name="Arc 266"/>
            <p:cNvSpPr>
              <a:spLocks/>
            </p:cNvSpPr>
            <p:nvPr/>
          </p:nvSpPr>
          <p:spPr bwMode="hidden">
            <a:xfrm flipH="1">
              <a:off x="3184" y="485"/>
              <a:ext cx="597" cy="745"/>
            </a:xfrm>
            <a:custGeom>
              <a:avLst/>
              <a:gdLst>
                <a:gd name="T0" fmla="*/ 0 w 31881"/>
                <a:gd name="T1" fmla="*/ 0 h 21600"/>
                <a:gd name="T2" fmla="*/ 0 w 31881"/>
                <a:gd name="T3" fmla="*/ 0 h 21600"/>
                <a:gd name="T4" fmla="*/ 0 w 31881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881" h="21600" fill="none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lnTo>
                    <a:pt x="-1" y="10015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26" name="Arc 267"/>
            <p:cNvSpPr>
              <a:spLocks/>
            </p:cNvSpPr>
            <p:nvPr/>
          </p:nvSpPr>
          <p:spPr bwMode="hidden">
            <a:xfrm>
              <a:off x="3822" y="798"/>
              <a:ext cx="246" cy="745"/>
            </a:xfrm>
            <a:custGeom>
              <a:avLst/>
              <a:gdLst>
                <a:gd name="T0" fmla="*/ 0 w 31146"/>
                <a:gd name="T1" fmla="*/ 0 h 21600"/>
                <a:gd name="T2" fmla="*/ 0 w 31146"/>
                <a:gd name="T3" fmla="*/ 0 h 21600"/>
                <a:gd name="T4" fmla="*/ 0 w 3114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146" h="21600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27" name="Freeform 268"/>
            <p:cNvSpPr>
              <a:spLocks/>
            </p:cNvSpPr>
            <p:nvPr/>
          </p:nvSpPr>
          <p:spPr bwMode="hidden">
            <a:xfrm flipH="1">
              <a:off x="3086" y="1193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28" name="Freeform 269"/>
            <p:cNvSpPr>
              <a:spLocks/>
            </p:cNvSpPr>
            <p:nvPr/>
          </p:nvSpPr>
          <p:spPr bwMode="hidden">
            <a:xfrm flipH="1">
              <a:off x="3251" y="673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29" name="Freeform 270"/>
            <p:cNvSpPr>
              <a:spLocks/>
            </p:cNvSpPr>
            <p:nvPr/>
          </p:nvSpPr>
          <p:spPr bwMode="hidden">
            <a:xfrm flipH="1">
              <a:off x="3510" y="526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30" name="Freeform 271"/>
            <p:cNvSpPr>
              <a:spLocks/>
            </p:cNvSpPr>
            <p:nvPr/>
          </p:nvSpPr>
          <p:spPr bwMode="hidden">
            <a:xfrm>
              <a:off x="4351" y="1121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31" name="Freeform 272"/>
            <p:cNvSpPr>
              <a:spLocks/>
            </p:cNvSpPr>
            <p:nvPr/>
          </p:nvSpPr>
          <p:spPr bwMode="hidden">
            <a:xfrm>
              <a:off x="4182" y="859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3 w 776"/>
                <a:gd name="T3" fmla="*/ 0 h 2368"/>
                <a:gd name="T4" fmla="*/ 1 w 776"/>
                <a:gd name="T5" fmla="*/ 0 h 2368"/>
                <a:gd name="T6" fmla="*/ 3 w 776"/>
                <a:gd name="T7" fmla="*/ 0 h 2368"/>
                <a:gd name="T8" fmla="*/ 2 w 776"/>
                <a:gd name="T9" fmla="*/ 0 h 2368"/>
                <a:gd name="T10" fmla="*/ 4 w 776"/>
                <a:gd name="T11" fmla="*/ 0 h 2368"/>
                <a:gd name="T12" fmla="*/ 3 w 776"/>
                <a:gd name="T13" fmla="*/ 0 h 2368"/>
                <a:gd name="T14" fmla="*/ 5 w 776"/>
                <a:gd name="T15" fmla="*/ 0 h 2368"/>
                <a:gd name="T16" fmla="*/ 4 w 776"/>
                <a:gd name="T17" fmla="*/ 0 h 2368"/>
                <a:gd name="T18" fmla="*/ 5 w 776"/>
                <a:gd name="T19" fmla="*/ 0 h 2368"/>
                <a:gd name="T20" fmla="*/ 5 w 776"/>
                <a:gd name="T21" fmla="*/ 0 h 2368"/>
                <a:gd name="T22" fmla="*/ 6 w 776"/>
                <a:gd name="T23" fmla="*/ 0 h 2368"/>
                <a:gd name="T24" fmla="*/ 6 w 776"/>
                <a:gd name="T25" fmla="*/ 0 h 2368"/>
                <a:gd name="T26" fmla="*/ 7 w 776"/>
                <a:gd name="T27" fmla="*/ 0 h 2368"/>
                <a:gd name="T28" fmla="*/ 6 w 776"/>
                <a:gd name="T29" fmla="*/ 0 h 2368"/>
                <a:gd name="T30" fmla="*/ 7 w 776"/>
                <a:gd name="T31" fmla="*/ 0 h 2368"/>
                <a:gd name="T32" fmla="*/ 7 w 776"/>
                <a:gd name="T33" fmla="*/ 0 h 2368"/>
                <a:gd name="T34" fmla="*/ 7 w 776"/>
                <a:gd name="T35" fmla="*/ 0 h 2368"/>
                <a:gd name="T36" fmla="*/ 7 w 776"/>
                <a:gd name="T37" fmla="*/ 0 h 2368"/>
                <a:gd name="T38" fmla="*/ 8 w 776"/>
                <a:gd name="T39" fmla="*/ 0 h 2368"/>
                <a:gd name="T40" fmla="*/ 7 w 776"/>
                <a:gd name="T41" fmla="*/ 0 h 2368"/>
                <a:gd name="T42" fmla="*/ 8 w 776"/>
                <a:gd name="T43" fmla="*/ 0 h 2368"/>
                <a:gd name="T44" fmla="*/ 7 w 776"/>
                <a:gd name="T45" fmla="*/ 0 h 2368"/>
                <a:gd name="T46" fmla="*/ 8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32" name="Freeform 273"/>
            <p:cNvSpPr>
              <a:spLocks/>
            </p:cNvSpPr>
            <p:nvPr/>
          </p:nvSpPr>
          <p:spPr bwMode="hidden">
            <a:xfrm>
              <a:off x="4200" y="493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33" name="Freeform 274"/>
            <p:cNvSpPr>
              <a:spLocks/>
            </p:cNvSpPr>
            <p:nvPr/>
          </p:nvSpPr>
          <p:spPr bwMode="hidden">
            <a:xfrm rot="-1346631">
              <a:off x="3988" y="878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34" name="Freeform 275"/>
            <p:cNvSpPr>
              <a:spLocks/>
            </p:cNvSpPr>
            <p:nvPr/>
          </p:nvSpPr>
          <p:spPr bwMode="hidden">
            <a:xfrm rot="1346631" flipH="1">
              <a:off x="3479" y="870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124" name="Group 276"/>
          <p:cNvGrpSpPr>
            <a:grpSpLocks/>
          </p:cNvGrpSpPr>
          <p:nvPr/>
        </p:nvGrpSpPr>
        <p:grpSpPr bwMode="auto">
          <a:xfrm>
            <a:off x="969963" y="4114800"/>
            <a:ext cx="2840037" cy="2227263"/>
            <a:chOff x="2928" y="384"/>
            <a:chExt cx="1789" cy="1403"/>
          </a:xfrm>
        </p:grpSpPr>
        <p:sp>
          <p:nvSpPr>
            <p:cNvPr id="45155" name="Oval 277"/>
            <p:cNvSpPr>
              <a:spLocks noChangeArrowheads="1"/>
            </p:cNvSpPr>
            <p:nvPr/>
          </p:nvSpPr>
          <p:spPr bwMode="hidden"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6" name="Oval 278"/>
            <p:cNvSpPr>
              <a:spLocks noChangeArrowheads="1"/>
            </p:cNvSpPr>
            <p:nvPr/>
          </p:nvSpPr>
          <p:spPr bwMode="hidden"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7" name="Freeform 279"/>
            <p:cNvSpPr>
              <a:spLocks/>
            </p:cNvSpPr>
            <p:nvPr/>
          </p:nvSpPr>
          <p:spPr bwMode="hidden">
            <a:xfrm rot="2711884">
              <a:off x="3847" y="1097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8" name="Freeform 280"/>
            <p:cNvSpPr>
              <a:spLocks/>
            </p:cNvSpPr>
            <p:nvPr/>
          </p:nvSpPr>
          <p:spPr bwMode="hidden">
            <a:xfrm rot="2711884">
              <a:off x="4251" y="139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9" name="Freeform 281"/>
            <p:cNvSpPr>
              <a:spLocks/>
            </p:cNvSpPr>
            <p:nvPr/>
          </p:nvSpPr>
          <p:spPr bwMode="hidden">
            <a:xfrm rot="2104081">
              <a:off x="3878" y="1028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0" name="Freeform 282"/>
            <p:cNvSpPr>
              <a:spLocks/>
            </p:cNvSpPr>
            <p:nvPr/>
          </p:nvSpPr>
          <p:spPr bwMode="hidden">
            <a:xfrm rot="2104081">
              <a:off x="4359" y="128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1" name="Freeform 283"/>
            <p:cNvSpPr>
              <a:spLocks/>
            </p:cNvSpPr>
            <p:nvPr/>
          </p:nvSpPr>
          <p:spPr bwMode="hidden">
            <a:xfrm rot="1582915">
              <a:off x="3888" y="967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2" name="Freeform 284"/>
            <p:cNvSpPr>
              <a:spLocks/>
            </p:cNvSpPr>
            <p:nvPr/>
          </p:nvSpPr>
          <p:spPr bwMode="hidden">
            <a:xfrm rot="1582915">
              <a:off x="4388" y="1157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3" name="Freeform 285"/>
            <p:cNvSpPr>
              <a:spLocks/>
            </p:cNvSpPr>
            <p:nvPr/>
          </p:nvSpPr>
          <p:spPr bwMode="hidden">
            <a:xfrm rot="1080363">
              <a:off x="3897" y="903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4" name="Freeform 286"/>
            <p:cNvSpPr>
              <a:spLocks/>
            </p:cNvSpPr>
            <p:nvPr/>
          </p:nvSpPr>
          <p:spPr bwMode="hidden">
            <a:xfrm rot="1080363">
              <a:off x="4405" y="1033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5" name="Freeform 287"/>
            <p:cNvSpPr>
              <a:spLocks/>
            </p:cNvSpPr>
            <p:nvPr/>
          </p:nvSpPr>
          <p:spPr bwMode="hidden">
            <a:xfrm rot="463793">
              <a:off x="3908" y="832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6" name="Freeform 288"/>
            <p:cNvSpPr>
              <a:spLocks/>
            </p:cNvSpPr>
            <p:nvPr/>
          </p:nvSpPr>
          <p:spPr bwMode="hidden">
            <a:xfrm rot="463793">
              <a:off x="4397" y="88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7" name="Freeform 289"/>
            <p:cNvSpPr>
              <a:spLocks/>
            </p:cNvSpPr>
            <p:nvPr/>
          </p:nvSpPr>
          <p:spPr bwMode="hidden">
            <a:xfrm rot="-84182">
              <a:off x="3916" y="791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8" name="Freeform 290"/>
            <p:cNvSpPr>
              <a:spLocks/>
            </p:cNvSpPr>
            <p:nvPr/>
          </p:nvSpPr>
          <p:spPr bwMode="hidden">
            <a:xfrm rot="-84182">
              <a:off x="4367" y="78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9" name="Freeform 291"/>
            <p:cNvSpPr>
              <a:spLocks/>
            </p:cNvSpPr>
            <p:nvPr/>
          </p:nvSpPr>
          <p:spPr bwMode="hidden">
            <a:xfrm rot="-802576">
              <a:off x="3901" y="740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70" name="Freeform 292"/>
            <p:cNvSpPr>
              <a:spLocks/>
            </p:cNvSpPr>
            <p:nvPr/>
          </p:nvSpPr>
          <p:spPr bwMode="hidden">
            <a:xfrm rot="-802576">
              <a:off x="4295" y="67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71" name="Freeform 293"/>
            <p:cNvSpPr>
              <a:spLocks/>
            </p:cNvSpPr>
            <p:nvPr/>
          </p:nvSpPr>
          <p:spPr bwMode="hidden">
            <a:xfrm rot="18888116" flipH="1">
              <a:off x="3235" y="1137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72" name="Freeform 294"/>
            <p:cNvSpPr>
              <a:spLocks/>
            </p:cNvSpPr>
            <p:nvPr/>
          </p:nvSpPr>
          <p:spPr bwMode="hidden">
            <a:xfrm rot="18888116" flipH="1">
              <a:off x="3087" y="143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73" name="Freeform 295"/>
            <p:cNvSpPr>
              <a:spLocks/>
            </p:cNvSpPr>
            <p:nvPr/>
          </p:nvSpPr>
          <p:spPr bwMode="hidden">
            <a:xfrm rot="19495919" flipH="1">
              <a:off x="3160" y="1085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74" name="Freeform 296"/>
            <p:cNvSpPr>
              <a:spLocks/>
            </p:cNvSpPr>
            <p:nvPr/>
          </p:nvSpPr>
          <p:spPr bwMode="hidden">
            <a:xfrm rot="19495919" flipH="1">
              <a:off x="2950" y="1339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75" name="Freeform 297"/>
            <p:cNvSpPr>
              <a:spLocks/>
            </p:cNvSpPr>
            <p:nvPr/>
          </p:nvSpPr>
          <p:spPr bwMode="hidden">
            <a:xfrm rot="20017085" flipH="1">
              <a:off x="3175" y="1025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76" name="Freeform 298"/>
            <p:cNvSpPr>
              <a:spLocks/>
            </p:cNvSpPr>
            <p:nvPr/>
          </p:nvSpPr>
          <p:spPr bwMode="hidden">
            <a:xfrm rot="20017085" flipH="1">
              <a:off x="2935" y="1215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77" name="Freeform 299"/>
            <p:cNvSpPr>
              <a:spLocks/>
            </p:cNvSpPr>
            <p:nvPr/>
          </p:nvSpPr>
          <p:spPr bwMode="hidden">
            <a:xfrm rot="20519637" flipH="1">
              <a:off x="3185" y="961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78" name="Freeform 300"/>
            <p:cNvSpPr>
              <a:spLocks/>
            </p:cNvSpPr>
            <p:nvPr/>
          </p:nvSpPr>
          <p:spPr bwMode="hidden">
            <a:xfrm rot="20519637" flipH="1">
              <a:off x="2928" y="1090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79" name="Freeform 301"/>
            <p:cNvSpPr>
              <a:spLocks/>
            </p:cNvSpPr>
            <p:nvPr/>
          </p:nvSpPr>
          <p:spPr bwMode="hidden">
            <a:xfrm rot="21136207" flipH="1">
              <a:off x="3217" y="889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80" name="Freeform 302"/>
            <p:cNvSpPr>
              <a:spLocks/>
            </p:cNvSpPr>
            <p:nvPr/>
          </p:nvSpPr>
          <p:spPr bwMode="hidden">
            <a:xfrm rot="21136207" flipH="1">
              <a:off x="2959" y="943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81" name="Freeform 303"/>
            <p:cNvSpPr>
              <a:spLocks/>
            </p:cNvSpPr>
            <p:nvPr/>
          </p:nvSpPr>
          <p:spPr bwMode="hidden">
            <a:xfrm rot="84182" flipH="1">
              <a:off x="3254" y="848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82" name="Freeform 304"/>
            <p:cNvSpPr>
              <a:spLocks/>
            </p:cNvSpPr>
            <p:nvPr/>
          </p:nvSpPr>
          <p:spPr bwMode="hidden">
            <a:xfrm rot="84182" flipH="1">
              <a:off x="3013" y="842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83" name="Freeform 305"/>
            <p:cNvSpPr>
              <a:spLocks/>
            </p:cNvSpPr>
            <p:nvPr/>
          </p:nvSpPr>
          <p:spPr bwMode="hidden">
            <a:xfrm rot="802576" flipH="1">
              <a:off x="3324" y="797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84" name="Freeform 306"/>
            <p:cNvSpPr>
              <a:spLocks/>
            </p:cNvSpPr>
            <p:nvPr/>
          </p:nvSpPr>
          <p:spPr bwMode="hidden">
            <a:xfrm rot="802576" flipH="1">
              <a:off x="3115" y="72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85" name="Freeform 307"/>
            <p:cNvSpPr>
              <a:spLocks/>
            </p:cNvSpPr>
            <p:nvPr/>
          </p:nvSpPr>
          <p:spPr bwMode="hidden">
            <a:xfrm rot="1277471" flipH="1">
              <a:off x="3350" y="775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86" name="Freeform 308"/>
            <p:cNvSpPr>
              <a:spLocks/>
            </p:cNvSpPr>
            <p:nvPr/>
          </p:nvSpPr>
          <p:spPr bwMode="hidden">
            <a:xfrm rot="1277471" flipH="1">
              <a:off x="3151" y="665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87" name="Freeform 309"/>
            <p:cNvSpPr>
              <a:spLocks/>
            </p:cNvSpPr>
            <p:nvPr/>
          </p:nvSpPr>
          <p:spPr bwMode="hidden">
            <a:xfrm rot="2028410" flipH="1">
              <a:off x="3394" y="74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88" name="Freeform 310"/>
            <p:cNvSpPr>
              <a:spLocks/>
            </p:cNvSpPr>
            <p:nvPr/>
          </p:nvSpPr>
          <p:spPr bwMode="hidden">
            <a:xfrm rot="2028410" flipH="1">
              <a:off x="3222" y="574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89" name="Freeform 311"/>
            <p:cNvSpPr>
              <a:spLocks/>
            </p:cNvSpPr>
            <p:nvPr/>
          </p:nvSpPr>
          <p:spPr bwMode="hidden">
            <a:xfrm rot="2664424" flipH="1">
              <a:off x="3433" y="700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90" name="Freeform 312"/>
            <p:cNvSpPr>
              <a:spLocks/>
            </p:cNvSpPr>
            <p:nvPr/>
          </p:nvSpPr>
          <p:spPr bwMode="hidden">
            <a:xfrm rot="2664424" flipH="1">
              <a:off x="3290" y="481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91" name="Freeform 313"/>
            <p:cNvSpPr>
              <a:spLocks/>
            </p:cNvSpPr>
            <p:nvPr/>
          </p:nvSpPr>
          <p:spPr bwMode="hidden">
            <a:xfrm rot="3473776" flipH="1">
              <a:off x="3518" y="685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92" name="Freeform 314"/>
            <p:cNvSpPr>
              <a:spLocks/>
            </p:cNvSpPr>
            <p:nvPr/>
          </p:nvSpPr>
          <p:spPr bwMode="hidden">
            <a:xfrm rot="3473776" flipH="1">
              <a:off x="3438" y="450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93" name="Freeform 315"/>
            <p:cNvSpPr>
              <a:spLocks/>
            </p:cNvSpPr>
            <p:nvPr/>
          </p:nvSpPr>
          <p:spPr bwMode="hidden">
            <a:xfrm rot="4126480" flipH="1">
              <a:off x="3577" y="673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94" name="Freeform 316"/>
            <p:cNvSpPr>
              <a:spLocks/>
            </p:cNvSpPr>
            <p:nvPr/>
          </p:nvSpPr>
          <p:spPr bwMode="hidden">
            <a:xfrm rot="4126480" flipH="1">
              <a:off x="3541" y="421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95" name="Freeform 317"/>
            <p:cNvSpPr>
              <a:spLocks/>
            </p:cNvSpPr>
            <p:nvPr/>
          </p:nvSpPr>
          <p:spPr bwMode="hidden">
            <a:xfrm rot="-1325434">
              <a:off x="3864" y="705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96" name="Freeform 318"/>
            <p:cNvSpPr>
              <a:spLocks/>
            </p:cNvSpPr>
            <p:nvPr/>
          </p:nvSpPr>
          <p:spPr bwMode="hidden">
            <a:xfrm rot="-1325434">
              <a:off x="4246" y="592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97" name="Freeform 319"/>
            <p:cNvSpPr>
              <a:spLocks/>
            </p:cNvSpPr>
            <p:nvPr/>
          </p:nvSpPr>
          <p:spPr bwMode="hidden">
            <a:xfrm rot="-1921064">
              <a:off x="3819" y="681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98" name="Freeform 320"/>
            <p:cNvSpPr>
              <a:spLocks/>
            </p:cNvSpPr>
            <p:nvPr/>
          </p:nvSpPr>
          <p:spPr bwMode="hidden">
            <a:xfrm rot="-1921064">
              <a:off x="4181" y="518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99" name="Freeform 321"/>
            <p:cNvSpPr>
              <a:spLocks/>
            </p:cNvSpPr>
            <p:nvPr/>
          </p:nvSpPr>
          <p:spPr bwMode="hidden">
            <a:xfrm rot="4578755" flipH="1">
              <a:off x="3632" y="690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00" name="Freeform 322"/>
            <p:cNvSpPr>
              <a:spLocks/>
            </p:cNvSpPr>
            <p:nvPr/>
          </p:nvSpPr>
          <p:spPr bwMode="hidden">
            <a:xfrm rot="4578755" flipH="1">
              <a:off x="3639" y="447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01" name="Freeform 323"/>
            <p:cNvSpPr>
              <a:spLocks/>
            </p:cNvSpPr>
            <p:nvPr/>
          </p:nvSpPr>
          <p:spPr bwMode="hidden">
            <a:xfrm rot="-3857755">
              <a:off x="3715" y="678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02" name="Freeform 324"/>
            <p:cNvSpPr>
              <a:spLocks/>
            </p:cNvSpPr>
            <p:nvPr/>
          </p:nvSpPr>
          <p:spPr bwMode="hidden">
            <a:xfrm rot="-3857755">
              <a:off x="3926" y="433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03" name="Freeform 325"/>
            <p:cNvSpPr>
              <a:spLocks/>
            </p:cNvSpPr>
            <p:nvPr/>
          </p:nvSpPr>
          <p:spPr bwMode="hidden">
            <a:xfrm rot="-2777260">
              <a:off x="3758" y="671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04" name="Freeform 326"/>
            <p:cNvSpPr>
              <a:spLocks/>
            </p:cNvSpPr>
            <p:nvPr/>
          </p:nvSpPr>
          <p:spPr bwMode="hidden">
            <a:xfrm rot="-2777260">
              <a:off x="4061" y="460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05" name="Freeform 327"/>
            <p:cNvSpPr>
              <a:spLocks/>
            </p:cNvSpPr>
            <p:nvPr/>
          </p:nvSpPr>
          <p:spPr bwMode="hidden">
            <a:xfrm rot="-4903748">
              <a:off x="3695" y="685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06" name="Freeform 328"/>
            <p:cNvSpPr>
              <a:spLocks/>
            </p:cNvSpPr>
            <p:nvPr/>
          </p:nvSpPr>
          <p:spPr bwMode="hidden">
            <a:xfrm rot="-4903748">
              <a:off x="3809" y="447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07" name="Freeform 329"/>
            <p:cNvSpPr>
              <a:spLocks/>
            </p:cNvSpPr>
            <p:nvPr/>
          </p:nvSpPr>
          <p:spPr bwMode="hidden">
            <a:xfrm rot="18335692" flipH="1">
              <a:off x="3278" y="1175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08" name="Freeform 330"/>
            <p:cNvSpPr>
              <a:spLocks/>
            </p:cNvSpPr>
            <p:nvPr/>
          </p:nvSpPr>
          <p:spPr bwMode="hidden">
            <a:xfrm rot="18335692" flipH="1">
              <a:off x="3186" y="1510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09" name="Freeform 331"/>
            <p:cNvSpPr>
              <a:spLocks/>
            </p:cNvSpPr>
            <p:nvPr/>
          </p:nvSpPr>
          <p:spPr bwMode="hidden">
            <a:xfrm rot="17542885" flipH="1">
              <a:off x="3362" y="1208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10" name="Freeform 332"/>
            <p:cNvSpPr>
              <a:spLocks/>
            </p:cNvSpPr>
            <p:nvPr/>
          </p:nvSpPr>
          <p:spPr bwMode="hidden">
            <a:xfrm rot="17542885" flipH="1">
              <a:off x="3364" y="1550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11" name="Freeform 333"/>
            <p:cNvSpPr>
              <a:spLocks/>
            </p:cNvSpPr>
            <p:nvPr/>
          </p:nvSpPr>
          <p:spPr bwMode="hidden">
            <a:xfrm rot="16870650" flipH="1">
              <a:off x="3452" y="1220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12" name="Freeform 334"/>
            <p:cNvSpPr>
              <a:spLocks/>
            </p:cNvSpPr>
            <p:nvPr/>
          </p:nvSpPr>
          <p:spPr bwMode="hidden">
            <a:xfrm rot="16870650" flipH="1">
              <a:off x="3525" y="1567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13" name="Freeform 335"/>
            <p:cNvSpPr>
              <a:spLocks/>
            </p:cNvSpPr>
            <p:nvPr/>
          </p:nvSpPr>
          <p:spPr bwMode="hidden">
            <a:xfrm rot="3144576">
              <a:off x="3801" y="1158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14" name="Freeform 336"/>
            <p:cNvSpPr>
              <a:spLocks/>
            </p:cNvSpPr>
            <p:nvPr/>
          </p:nvSpPr>
          <p:spPr bwMode="hidden">
            <a:xfrm rot="3144576">
              <a:off x="4165" y="1485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15" name="Freeform 337"/>
            <p:cNvSpPr>
              <a:spLocks/>
            </p:cNvSpPr>
            <p:nvPr/>
          </p:nvSpPr>
          <p:spPr bwMode="hidden">
            <a:xfrm rot="3745735">
              <a:off x="3762" y="1196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16" name="Freeform 338"/>
            <p:cNvSpPr>
              <a:spLocks/>
            </p:cNvSpPr>
            <p:nvPr/>
          </p:nvSpPr>
          <p:spPr bwMode="hidden">
            <a:xfrm rot="3745735">
              <a:off x="4047" y="1543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17" name="Freeform 339"/>
            <p:cNvSpPr>
              <a:spLocks/>
            </p:cNvSpPr>
            <p:nvPr/>
          </p:nvSpPr>
          <p:spPr bwMode="hidden">
            <a:xfrm rot="4286818">
              <a:off x="3705" y="1235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18" name="Freeform 340"/>
            <p:cNvSpPr>
              <a:spLocks/>
            </p:cNvSpPr>
            <p:nvPr/>
          </p:nvSpPr>
          <p:spPr bwMode="hidden">
            <a:xfrm rot="4286818">
              <a:off x="3923" y="1585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19" name="Freeform 341"/>
            <p:cNvSpPr>
              <a:spLocks/>
            </p:cNvSpPr>
            <p:nvPr/>
          </p:nvSpPr>
          <p:spPr bwMode="hidden">
            <a:xfrm rot="4898956">
              <a:off x="3665" y="1252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20" name="Freeform 342"/>
            <p:cNvSpPr>
              <a:spLocks/>
            </p:cNvSpPr>
            <p:nvPr/>
          </p:nvSpPr>
          <p:spPr bwMode="hidden">
            <a:xfrm rot="4898956">
              <a:off x="3804" y="1581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21" name="Freeform 343"/>
            <p:cNvSpPr>
              <a:spLocks/>
            </p:cNvSpPr>
            <p:nvPr/>
          </p:nvSpPr>
          <p:spPr bwMode="hidden">
            <a:xfrm rot="5755659">
              <a:off x="3570" y="1267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22" name="Freeform 344"/>
            <p:cNvSpPr>
              <a:spLocks/>
            </p:cNvSpPr>
            <p:nvPr/>
          </p:nvSpPr>
          <p:spPr bwMode="hidden">
            <a:xfrm rot="5755659">
              <a:off x="3618" y="1599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23" name="Freeform 345"/>
            <p:cNvSpPr>
              <a:spLocks/>
            </p:cNvSpPr>
            <p:nvPr/>
          </p:nvSpPr>
          <p:spPr bwMode="hidden">
            <a:xfrm flipH="1">
              <a:off x="3553" y="1154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24" name="Arc 346"/>
            <p:cNvSpPr>
              <a:spLocks/>
            </p:cNvSpPr>
            <p:nvPr/>
          </p:nvSpPr>
          <p:spPr bwMode="hidden">
            <a:xfrm flipH="1">
              <a:off x="3268" y="982"/>
              <a:ext cx="687" cy="745"/>
            </a:xfrm>
            <a:custGeom>
              <a:avLst/>
              <a:gdLst>
                <a:gd name="T0" fmla="*/ 0 w 21600"/>
                <a:gd name="T1" fmla="*/ 0 h 21602"/>
                <a:gd name="T2" fmla="*/ 0 w 21600"/>
                <a:gd name="T3" fmla="*/ 0 h 21602"/>
                <a:gd name="T4" fmla="*/ 0 w 21600"/>
                <a:gd name="T5" fmla="*/ 0 h 216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2" fill="none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lnTo>
                    <a:pt x="5466" y="0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25" name="Arc 347"/>
            <p:cNvSpPr>
              <a:spLocks/>
            </p:cNvSpPr>
            <p:nvPr/>
          </p:nvSpPr>
          <p:spPr bwMode="hidden">
            <a:xfrm flipV="1">
              <a:off x="3887" y="532"/>
              <a:ext cx="830" cy="661"/>
            </a:xfrm>
            <a:custGeom>
              <a:avLst/>
              <a:gdLst>
                <a:gd name="T0" fmla="*/ 0 w 36729"/>
                <a:gd name="T1" fmla="*/ 0 h 21600"/>
                <a:gd name="T2" fmla="*/ 0 w 36729"/>
                <a:gd name="T3" fmla="*/ 0 h 21600"/>
                <a:gd name="T4" fmla="*/ 0 w 3672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29" h="21600" fill="none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lnTo>
                    <a:pt x="36729" y="1045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26" name="Arc 348"/>
            <p:cNvSpPr>
              <a:spLocks/>
            </p:cNvSpPr>
            <p:nvPr/>
          </p:nvSpPr>
          <p:spPr bwMode="hidden">
            <a:xfrm flipH="1">
              <a:off x="3338" y="862"/>
              <a:ext cx="401" cy="769"/>
            </a:xfrm>
            <a:custGeom>
              <a:avLst/>
              <a:gdLst>
                <a:gd name="T0" fmla="*/ 0 w 28940"/>
                <a:gd name="T1" fmla="*/ 0 h 22305"/>
                <a:gd name="T2" fmla="*/ 0 w 28940"/>
                <a:gd name="T3" fmla="*/ 0 h 22305"/>
                <a:gd name="T4" fmla="*/ 0 w 2894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940" h="22305" fill="none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lnTo>
                    <a:pt x="0" y="1285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27" name="Arc 349"/>
            <p:cNvSpPr>
              <a:spLocks/>
            </p:cNvSpPr>
            <p:nvPr/>
          </p:nvSpPr>
          <p:spPr bwMode="hidden">
            <a:xfrm flipH="1">
              <a:off x="3053" y="902"/>
              <a:ext cx="652" cy="768"/>
            </a:xfrm>
            <a:custGeom>
              <a:avLst/>
              <a:gdLst>
                <a:gd name="T0" fmla="*/ 0 w 30473"/>
                <a:gd name="T1" fmla="*/ 0 h 22305"/>
                <a:gd name="T2" fmla="*/ 0 w 30473"/>
                <a:gd name="T3" fmla="*/ 0 h 22305"/>
                <a:gd name="T4" fmla="*/ 0 w 30473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473" h="22305" fill="none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lnTo>
                    <a:pt x="-1" y="1906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28" name="Arc 350"/>
            <p:cNvSpPr>
              <a:spLocks/>
            </p:cNvSpPr>
            <p:nvPr/>
          </p:nvSpPr>
          <p:spPr bwMode="hidden">
            <a:xfrm flipH="1">
              <a:off x="2996" y="762"/>
              <a:ext cx="768" cy="769"/>
            </a:xfrm>
            <a:custGeom>
              <a:avLst/>
              <a:gdLst>
                <a:gd name="T0" fmla="*/ 0 w 34455"/>
                <a:gd name="T1" fmla="*/ 0 h 22305"/>
                <a:gd name="T2" fmla="*/ 0 w 34455"/>
                <a:gd name="T3" fmla="*/ 0 h 22305"/>
                <a:gd name="T4" fmla="*/ 0 w 34455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455" h="22305" fill="none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lnTo>
                    <a:pt x="0" y="424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29" name="Arc 351"/>
            <p:cNvSpPr>
              <a:spLocks/>
            </p:cNvSpPr>
            <p:nvPr/>
          </p:nvSpPr>
          <p:spPr bwMode="hidden">
            <a:xfrm>
              <a:off x="3846" y="870"/>
              <a:ext cx="123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30" name="Arc 352"/>
            <p:cNvSpPr>
              <a:spLocks/>
            </p:cNvSpPr>
            <p:nvPr/>
          </p:nvSpPr>
          <p:spPr bwMode="hidden">
            <a:xfrm>
              <a:off x="3879" y="866"/>
              <a:ext cx="324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31" name="Arc 353"/>
            <p:cNvSpPr>
              <a:spLocks/>
            </p:cNvSpPr>
            <p:nvPr/>
          </p:nvSpPr>
          <p:spPr bwMode="hidden">
            <a:xfrm>
              <a:off x="3907" y="766"/>
              <a:ext cx="461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32" name="Freeform 354"/>
            <p:cNvSpPr>
              <a:spLocks/>
            </p:cNvSpPr>
            <p:nvPr/>
          </p:nvSpPr>
          <p:spPr bwMode="hidden">
            <a:xfrm>
              <a:off x="3996" y="1236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33" name="Freeform 355"/>
            <p:cNvSpPr>
              <a:spLocks/>
            </p:cNvSpPr>
            <p:nvPr/>
          </p:nvSpPr>
          <p:spPr bwMode="hidden">
            <a:xfrm rot="19660755" flipV="1">
              <a:off x="3752" y="1079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34" name="Arc 356"/>
            <p:cNvSpPr>
              <a:spLocks/>
            </p:cNvSpPr>
            <p:nvPr/>
          </p:nvSpPr>
          <p:spPr bwMode="hidden">
            <a:xfrm flipH="1">
              <a:off x="2952" y="647"/>
              <a:ext cx="821" cy="769"/>
            </a:xfrm>
            <a:custGeom>
              <a:avLst/>
              <a:gdLst>
                <a:gd name="T0" fmla="*/ 0 w 36830"/>
                <a:gd name="T1" fmla="*/ 0 h 22305"/>
                <a:gd name="T2" fmla="*/ 0 w 36830"/>
                <a:gd name="T3" fmla="*/ 0 h 22305"/>
                <a:gd name="T4" fmla="*/ 0 w 3683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830" h="22305" fill="none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lnTo>
                    <a:pt x="0" y="6283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35" name="Arc 357"/>
            <p:cNvSpPr>
              <a:spLocks/>
            </p:cNvSpPr>
            <p:nvPr/>
          </p:nvSpPr>
          <p:spPr bwMode="hidden">
            <a:xfrm flipH="1">
              <a:off x="3184" y="485"/>
              <a:ext cx="597" cy="745"/>
            </a:xfrm>
            <a:custGeom>
              <a:avLst/>
              <a:gdLst>
                <a:gd name="T0" fmla="*/ 0 w 31881"/>
                <a:gd name="T1" fmla="*/ 0 h 21600"/>
                <a:gd name="T2" fmla="*/ 0 w 31881"/>
                <a:gd name="T3" fmla="*/ 0 h 21600"/>
                <a:gd name="T4" fmla="*/ 0 w 31881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881" h="21600" fill="none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lnTo>
                    <a:pt x="-1" y="10015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36" name="Arc 358"/>
            <p:cNvSpPr>
              <a:spLocks/>
            </p:cNvSpPr>
            <p:nvPr/>
          </p:nvSpPr>
          <p:spPr bwMode="hidden">
            <a:xfrm>
              <a:off x="3822" y="798"/>
              <a:ext cx="246" cy="745"/>
            </a:xfrm>
            <a:custGeom>
              <a:avLst/>
              <a:gdLst>
                <a:gd name="T0" fmla="*/ 0 w 31146"/>
                <a:gd name="T1" fmla="*/ 0 h 21600"/>
                <a:gd name="T2" fmla="*/ 0 w 31146"/>
                <a:gd name="T3" fmla="*/ 0 h 21600"/>
                <a:gd name="T4" fmla="*/ 0 w 3114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146" h="21600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37" name="Freeform 359"/>
            <p:cNvSpPr>
              <a:spLocks/>
            </p:cNvSpPr>
            <p:nvPr/>
          </p:nvSpPr>
          <p:spPr bwMode="hidden">
            <a:xfrm flipH="1">
              <a:off x="3086" y="1193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38" name="Freeform 360"/>
            <p:cNvSpPr>
              <a:spLocks/>
            </p:cNvSpPr>
            <p:nvPr/>
          </p:nvSpPr>
          <p:spPr bwMode="hidden">
            <a:xfrm flipH="1">
              <a:off x="3251" y="673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39" name="Freeform 361"/>
            <p:cNvSpPr>
              <a:spLocks/>
            </p:cNvSpPr>
            <p:nvPr/>
          </p:nvSpPr>
          <p:spPr bwMode="hidden">
            <a:xfrm flipH="1">
              <a:off x="3510" y="526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40" name="Freeform 362"/>
            <p:cNvSpPr>
              <a:spLocks/>
            </p:cNvSpPr>
            <p:nvPr/>
          </p:nvSpPr>
          <p:spPr bwMode="hidden">
            <a:xfrm>
              <a:off x="4351" y="1121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41" name="Freeform 363"/>
            <p:cNvSpPr>
              <a:spLocks/>
            </p:cNvSpPr>
            <p:nvPr/>
          </p:nvSpPr>
          <p:spPr bwMode="hidden">
            <a:xfrm>
              <a:off x="4182" y="859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3 w 776"/>
                <a:gd name="T3" fmla="*/ 0 h 2368"/>
                <a:gd name="T4" fmla="*/ 1 w 776"/>
                <a:gd name="T5" fmla="*/ 0 h 2368"/>
                <a:gd name="T6" fmla="*/ 3 w 776"/>
                <a:gd name="T7" fmla="*/ 0 h 2368"/>
                <a:gd name="T8" fmla="*/ 2 w 776"/>
                <a:gd name="T9" fmla="*/ 0 h 2368"/>
                <a:gd name="T10" fmla="*/ 4 w 776"/>
                <a:gd name="T11" fmla="*/ 0 h 2368"/>
                <a:gd name="T12" fmla="*/ 3 w 776"/>
                <a:gd name="T13" fmla="*/ 0 h 2368"/>
                <a:gd name="T14" fmla="*/ 5 w 776"/>
                <a:gd name="T15" fmla="*/ 0 h 2368"/>
                <a:gd name="T16" fmla="*/ 4 w 776"/>
                <a:gd name="T17" fmla="*/ 0 h 2368"/>
                <a:gd name="T18" fmla="*/ 5 w 776"/>
                <a:gd name="T19" fmla="*/ 0 h 2368"/>
                <a:gd name="T20" fmla="*/ 5 w 776"/>
                <a:gd name="T21" fmla="*/ 0 h 2368"/>
                <a:gd name="T22" fmla="*/ 6 w 776"/>
                <a:gd name="T23" fmla="*/ 0 h 2368"/>
                <a:gd name="T24" fmla="*/ 6 w 776"/>
                <a:gd name="T25" fmla="*/ 0 h 2368"/>
                <a:gd name="T26" fmla="*/ 7 w 776"/>
                <a:gd name="T27" fmla="*/ 0 h 2368"/>
                <a:gd name="T28" fmla="*/ 6 w 776"/>
                <a:gd name="T29" fmla="*/ 0 h 2368"/>
                <a:gd name="T30" fmla="*/ 7 w 776"/>
                <a:gd name="T31" fmla="*/ 0 h 2368"/>
                <a:gd name="T32" fmla="*/ 7 w 776"/>
                <a:gd name="T33" fmla="*/ 0 h 2368"/>
                <a:gd name="T34" fmla="*/ 7 w 776"/>
                <a:gd name="T35" fmla="*/ 0 h 2368"/>
                <a:gd name="T36" fmla="*/ 7 w 776"/>
                <a:gd name="T37" fmla="*/ 0 h 2368"/>
                <a:gd name="T38" fmla="*/ 8 w 776"/>
                <a:gd name="T39" fmla="*/ 0 h 2368"/>
                <a:gd name="T40" fmla="*/ 7 w 776"/>
                <a:gd name="T41" fmla="*/ 0 h 2368"/>
                <a:gd name="T42" fmla="*/ 8 w 776"/>
                <a:gd name="T43" fmla="*/ 0 h 2368"/>
                <a:gd name="T44" fmla="*/ 7 w 776"/>
                <a:gd name="T45" fmla="*/ 0 h 2368"/>
                <a:gd name="T46" fmla="*/ 8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42" name="Freeform 364"/>
            <p:cNvSpPr>
              <a:spLocks/>
            </p:cNvSpPr>
            <p:nvPr/>
          </p:nvSpPr>
          <p:spPr bwMode="hidden">
            <a:xfrm>
              <a:off x="4200" y="493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43" name="Freeform 365"/>
            <p:cNvSpPr>
              <a:spLocks/>
            </p:cNvSpPr>
            <p:nvPr/>
          </p:nvSpPr>
          <p:spPr bwMode="hidden">
            <a:xfrm rot="-1346631">
              <a:off x="3988" y="878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44" name="Freeform 366"/>
            <p:cNvSpPr>
              <a:spLocks/>
            </p:cNvSpPr>
            <p:nvPr/>
          </p:nvSpPr>
          <p:spPr bwMode="hidden">
            <a:xfrm rot="1346631" flipH="1">
              <a:off x="3479" y="870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215" name="Group 367"/>
          <p:cNvGrpSpPr>
            <a:grpSpLocks/>
          </p:cNvGrpSpPr>
          <p:nvPr/>
        </p:nvGrpSpPr>
        <p:grpSpPr bwMode="auto">
          <a:xfrm>
            <a:off x="5867400" y="533400"/>
            <a:ext cx="2840038" cy="2227263"/>
            <a:chOff x="2928" y="384"/>
            <a:chExt cx="1789" cy="1403"/>
          </a:xfrm>
        </p:grpSpPr>
        <p:sp>
          <p:nvSpPr>
            <p:cNvPr id="45065" name="Oval 368"/>
            <p:cNvSpPr>
              <a:spLocks noChangeArrowheads="1"/>
            </p:cNvSpPr>
            <p:nvPr/>
          </p:nvSpPr>
          <p:spPr bwMode="hidden"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Oval 369"/>
            <p:cNvSpPr>
              <a:spLocks noChangeArrowheads="1"/>
            </p:cNvSpPr>
            <p:nvPr/>
          </p:nvSpPr>
          <p:spPr bwMode="hidden"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7" name="Freeform 370"/>
            <p:cNvSpPr>
              <a:spLocks/>
            </p:cNvSpPr>
            <p:nvPr/>
          </p:nvSpPr>
          <p:spPr bwMode="hidden">
            <a:xfrm rot="2711884">
              <a:off x="3847" y="1097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8" name="Freeform 371"/>
            <p:cNvSpPr>
              <a:spLocks/>
            </p:cNvSpPr>
            <p:nvPr/>
          </p:nvSpPr>
          <p:spPr bwMode="hidden">
            <a:xfrm rot="2711884">
              <a:off x="4251" y="139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9" name="Freeform 372"/>
            <p:cNvSpPr>
              <a:spLocks/>
            </p:cNvSpPr>
            <p:nvPr/>
          </p:nvSpPr>
          <p:spPr bwMode="hidden">
            <a:xfrm rot="2104081">
              <a:off x="3878" y="1028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0" name="Freeform 373"/>
            <p:cNvSpPr>
              <a:spLocks/>
            </p:cNvSpPr>
            <p:nvPr/>
          </p:nvSpPr>
          <p:spPr bwMode="hidden">
            <a:xfrm rot="2104081">
              <a:off x="4359" y="128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1" name="Freeform 374"/>
            <p:cNvSpPr>
              <a:spLocks/>
            </p:cNvSpPr>
            <p:nvPr/>
          </p:nvSpPr>
          <p:spPr bwMode="hidden">
            <a:xfrm rot="1582915">
              <a:off x="3888" y="967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2" name="Freeform 375"/>
            <p:cNvSpPr>
              <a:spLocks/>
            </p:cNvSpPr>
            <p:nvPr/>
          </p:nvSpPr>
          <p:spPr bwMode="hidden">
            <a:xfrm rot="1582915">
              <a:off x="4388" y="1157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3" name="Freeform 376"/>
            <p:cNvSpPr>
              <a:spLocks/>
            </p:cNvSpPr>
            <p:nvPr/>
          </p:nvSpPr>
          <p:spPr bwMode="hidden">
            <a:xfrm rot="1080363">
              <a:off x="3897" y="903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4" name="Freeform 377"/>
            <p:cNvSpPr>
              <a:spLocks/>
            </p:cNvSpPr>
            <p:nvPr/>
          </p:nvSpPr>
          <p:spPr bwMode="hidden">
            <a:xfrm rot="1080363">
              <a:off x="4405" y="1033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5" name="Freeform 378"/>
            <p:cNvSpPr>
              <a:spLocks/>
            </p:cNvSpPr>
            <p:nvPr/>
          </p:nvSpPr>
          <p:spPr bwMode="hidden">
            <a:xfrm rot="463793">
              <a:off x="3908" y="832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Freeform 379"/>
            <p:cNvSpPr>
              <a:spLocks/>
            </p:cNvSpPr>
            <p:nvPr/>
          </p:nvSpPr>
          <p:spPr bwMode="hidden">
            <a:xfrm rot="463793">
              <a:off x="4397" y="88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Freeform 380"/>
            <p:cNvSpPr>
              <a:spLocks/>
            </p:cNvSpPr>
            <p:nvPr/>
          </p:nvSpPr>
          <p:spPr bwMode="hidden">
            <a:xfrm rot="-84182">
              <a:off x="3916" y="791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Freeform 381"/>
            <p:cNvSpPr>
              <a:spLocks/>
            </p:cNvSpPr>
            <p:nvPr/>
          </p:nvSpPr>
          <p:spPr bwMode="hidden">
            <a:xfrm rot="-84182">
              <a:off x="4367" y="78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Freeform 382"/>
            <p:cNvSpPr>
              <a:spLocks/>
            </p:cNvSpPr>
            <p:nvPr/>
          </p:nvSpPr>
          <p:spPr bwMode="hidden">
            <a:xfrm rot="-802576">
              <a:off x="3901" y="740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Freeform 383"/>
            <p:cNvSpPr>
              <a:spLocks/>
            </p:cNvSpPr>
            <p:nvPr/>
          </p:nvSpPr>
          <p:spPr bwMode="hidden">
            <a:xfrm rot="-802576">
              <a:off x="4295" y="67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Freeform 384"/>
            <p:cNvSpPr>
              <a:spLocks/>
            </p:cNvSpPr>
            <p:nvPr/>
          </p:nvSpPr>
          <p:spPr bwMode="hidden">
            <a:xfrm rot="18888116" flipH="1">
              <a:off x="3235" y="1137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2" name="Freeform 385"/>
            <p:cNvSpPr>
              <a:spLocks/>
            </p:cNvSpPr>
            <p:nvPr/>
          </p:nvSpPr>
          <p:spPr bwMode="hidden">
            <a:xfrm rot="18888116" flipH="1">
              <a:off x="3087" y="143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3" name="Freeform 386"/>
            <p:cNvSpPr>
              <a:spLocks/>
            </p:cNvSpPr>
            <p:nvPr/>
          </p:nvSpPr>
          <p:spPr bwMode="hidden">
            <a:xfrm rot="19495919" flipH="1">
              <a:off x="3160" y="1085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4" name="Freeform 387"/>
            <p:cNvSpPr>
              <a:spLocks/>
            </p:cNvSpPr>
            <p:nvPr/>
          </p:nvSpPr>
          <p:spPr bwMode="hidden">
            <a:xfrm rot="19495919" flipH="1">
              <a:off x="2950" y="1339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5" name="Freeform 388"/>
            <p:cNvSpPr>
              <a:spLocks/>
            </p:cNvSpPr>
            <p:nvPr/>
          </p:nvSpPr>
          <p:spPr bwMode="hidden">
            <a:xfrm rot="20017085" flipH="1">
              <a:off x="3175" y="1025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6" name="Freeform 389"/>
            <p:cNvSpPr>
              <a:spLocks/>
            </p:cNvSpPr>
            <p:nvPr/>
          </p:nvSpPr>
          <p:spPr bwMode="hidden">
            <a:xfrm rot="20017085" flipH="1">
              <a:off x="2935" y="1215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7" name="Freeform 390"/>
            <p:cNvSpPr>
              <a:spLocks/>
            </p:cNvSpPr>
            <p:nvPr/>
          </p:nvSpPr>
          <p:spPr bwMode="hidden">
            <a:xfrm rot="20519637" flipH="1">
              <a:off x="3185" y="961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8" name="Freeform 391"/>
            <p:cNvSpPr>
              <a:spLocks/>
            </p:cNvSpPr>
            <p:nvPr/>
          </p:nvSpPr>
          <p:spPr bwMode="hidden">
            <a:xfrm rot="20519637" flipH="1">
              <a:off x="2928" y="1090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9" name="Freeform 392"/>
            <p:cNvSpPr>
              <a:spLocks/>
            </p:cNvSpPr>
            <p:nvPr/>
          </p:nvSpPr>
          <p:spPr bwMode="hidden">
            <a:xfrm rot="21136207" flipH="1">
              <a:off x="3217" y="889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0" name="Freeform 393"/>
            <p:cNvSpPr>
              <a:spLocks/>
            </p:cNvSpPr>
            <p:nvPr/>
          </p:nvSpPr>
          <p:spPr bwMode="hidden">
            <a:xfrm rot="21136207" flipH="1">
              <a:off x="2959" y="943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1" name="Freeform 394"/>
            <p:cNvSpPr>
              <a:spLocks/>
            </p:cNvSpPr>
            <p:nvPr/>
          </p:nvSpPr>
          <p:spPr bwMode="hidden">
            <a:xfrm rot="84182" flipH="1">
              <a:off x="3254" y="848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2" name="Freeform 395"/>
            <p:cNvSpPr>
              <a:spLocks/>
            </p:cNvSpPr>
            <p:nvPr/>
          </p:nvSpPr>
          <p:spPr bwMode="hidden">
            <a:xfrm rot="84182" flipH="1">
              <a:off x="3013" y="842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3" name="Freeform 396"/>
            <p:cNvSpPr>
              <a:spLocks/>
            </p:cNvSpPr>
            <p:nvPr/>
          </p:nvSpPr>
          <p:spPr bwMode="hidden">
            <a:xfrm rot="802576" flipH="1">
              <a:off x="3324" y="797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4" name="Freeform 397"/>
            <p:cNvSpPr>
              <a:spLocks/>
            </p:cNvSpPr>
            <p:nvPr/>
          </p:nvSpPr>
          <p:spPr bwMode="hidden">
            <a:xfrm rot="802576" flipH="1">
              <a:off x="3115" y="72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5" name="Freeform 398"/>
            <p:cNvSpPr>
              <a:spLocks/>
            </p:cNvSpPr>
            <p:nvPr/>
          </p:nvSpPr>
          <p:spPr bwMode="hidden">
            <a:xfrm rot="1277471" flipH="1">
              <a:off x="3350" y="775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6" name="Freeform 399"/>
            <p:cNvSpPr>
              <a:spLocks/>
            </p:cNvSpPr>
            <p:nvPr/>
          </p:nvSpPr>
          <p:spPr bwMode="hidden">
            <a:xfrm rot="1277471" flipH="1">
              <a:off x="3151" y="665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7" name="Freeform 400"/>
            <p:cNvSpPr>
              <a:spLocks/>
            </p:cNvSpPr>
            <p:nvPr/>
          </p:nvSpPr>
          <p:spPr bwMode="hidden">
            <a:xfrm rot="2028410" flipH="1">
              <a:off x="3394" y="74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8" name="Freeform 401"/>
            <p:cNvSpPr>
              <a:spLocks/>
            </p:cNvSpPr>
            <p:nvPr/>
          </p:nvSpPr>
          <p:spPr bwMode="hidden">
            <a:xfrm rot="2028410" flipH="1">
              <a:off x="3222" y="574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9" name="Freeform 402"/>
            <p:cNvSpPr>
              <a:spLocks/>
            </p:cNvSpPr>
            <p:nvPr/>
          </p:nvSpPr>
          <p:spPr bwMode="hidden">
            <a:xfrm rot="2664424" flipH="1">
              <a:off x="3433" y="700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0" name="Freeform 403"/>
            <p:cNvSpPr>
              <a:spLocks/>
            </p:cNvSpPr>
            <p:nvPr/>
          </p:nvSpPr>
          <p:spPr bwMode="hidden">
            <a:xfrm rot="2664424" flipH="1">
              <a:off x="3290" y="481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1" name="Freeform 404"/>
            <p:cNvSpPr>
              <a:spLocks/>
            </p:cNvSpPr>
            <p:nvPr/>
          </p:nvSpPr>
          <p:spPr bwMode="hidden">
            <a:xfrm rot="3473776" flipH="1">
              <a:off x="3518" y="685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2" name="Freeform 405"/>
            <p:cNvSpPr>
              <a:spLocks/>
            </p:cNvSpPr>
            <p:nvPr/>
          </p:nvSpPr>
          <p:spPr bwMode="hidden">
            <a:xfrm rot="3473776" flipH="1">
              <a:off x="3438" y="450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3" name="Freeform 406"/>
            <p:cNvSpPr>
              <a:spLocks/>
            </p:cNvSpPr>
            <p:nvPr/>
          </p:nvSpPr>
          <p:spPr bwMode="hidden">
            <a:xfrm rot="4126480" flipH="1">
              <a:off x="3577" y="673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4" name="Freeform 407"/>
            <p:cNvSpPr>
              <a:spLocks/>
            </p:cNvSpPr>
            <p:nvPr/>
          </p:nvSpPr>
          <p:spPr bwMode="hidden">
            <a:xfrm rot="4126480" flipH="1">
              <a:off x="3541" y="421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5" name="Freeform 408"/>
            <p:cNvSpPr>
              <a:spLocks/>
            </p:cNvSpPr>
            <p:nvPr/>
          </p:nvSpPr>
          <p:spPr bwMode="hidden">
            <a:xfrm rot="-1325434">
              <a:off x="3864" y="705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6" name="Freeform 409"/>
            <p:cNvSpPr>
              <a:spLocks/>
            </p:cNvSpPr>
            <p:nvPr/>
          </p:nvSpPr>
          <p:spPr bwMode="hidden">
            <a:xfrm rot="-1325434">
              <a:off x="4246" y="592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7" name="Freeform 410"/>
            <p:cNvSpPr>
              <a:spLocks/>
            </p:cNvSpPr>
            <p:nvPr/>
          </p:nvSpPr>
          <p:spPr bwMode="hidden">
            <a:xfrm rot="-1921064">
              <a:off x="3819" y="681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8" name="Freeform 411"/>
            <p:cNvSpPr>
              <a:spLocks/>
            </p:cNvSpPr>
            <p:nvPr/>
          </p:nvSpPr>
          <p:spPr bwMode="hidden">
            <a:xfrm rot="-1921064">
              <a:off x="4181" y="518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9" name="Freeform 412"/>
            <p:cNvSpPr>
              <a:spLocks/>
            </p:cNvSpPr>
            <p:nvPr/>
          </p:nvSpPr>
          <p:spPr bwMode="hidden">
            <a:xfrm rot="4578755" flipH="1">
              <a:off x="3632" y="690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0" name="Freeform 413"/>
            <p:cNvSpPr>
              <a:spLocks/>
            </p:cNvSpPr>
            <p:nvPr/>
          </p:nvSpPr>
          <p:spPr bwMode="hidden">
            <a:xfrm rot="4578755" flipH="1">
              <a:off x="3639" y="447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1" name="Freeform 414"/>
            <p:cNvSpPr>
              <a:spLocks/>
            </p:cNvSpPr>
            <p:nvPr/>
          </p:nvSpPr>
          <p:spPr bwMode="hidden">
            <a:xfrm rot="-3857755">
              <a:off x="3715" y="678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2" name="Freeform 415"/>
            <p:cNvSpPr>
              <a:spLocks/>
            </p:cNvSpPr>
            <p:nvPr/>
          </p:nvSpPr>
          <p:spPr bwMode="hidden">
            <a:xfrm rot="-3857755">
              <a:off x="3926" y="433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3" name="Freeform 416"/>
            <p:cNvSpPr>
              <a:spLocks/>
            </p:cNvSpPr>
            <p:nvPr/>
          </p:nvSpPr>
          <p:spPr bwMode="hidden">
            <a:xfrm rot="-2777260">
              <a:off x="3758" y="671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4" name="Freeform 417"/>
            <p:cNvSpPr>
              <a:spLocks/>
            </p:cNvSpPr>
            <p:nvPr/>
          </p:nvSpPr>
          <p:spPr bwMode="hidden">
            <a:xfrm rot="-2777260">
              <a:off x="4061" y="460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5" name="Freeform 418"/>
            <p:cNvSpPr>
              <a:spLocks/>
            </p:cNvSpPr>
            <p:nvPr/>
          </p:nvSpPr>
          <p:spPr bwMode="hidden">
            <a:xfrm rot="-4903748">
              <a:off x="3695" y="685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6" name="Freeform 419"/>
            <p:cNvSpPr>
              <a:spLocks/>
            </p:cNvSpPr>
            <p:nvPr/>
          </p:nvSpPr>
          <p:spPr bwMode="hidden">
            <a:xfrm rot="-4903748">
              <a:off x="3809" y="447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7" name="Freeform 420"/>
            <p:cNvSpPr>
              <a:spLocks/>
            </p:cNvSpPr>
            <p:nvPr/>
          </p:nvSpPr>
          <p:spPr bwMode="hidden">
            <a:xfrm rot="18335692" flipH="1">
              <a:off x="3278" y="1175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8" name="Freeform 421"/>
            <p:cNvSpPr>
              <a:spLocks/>
            </p:cNvSpPr>
            <p:nvPr/>
          </p:nvSpPr>
          <p:spPr bwMode="hidden">
            <a:xfrm rot="18335692" flipH="1">
              <a:off x="3186" y="1510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9" name="Freeform 422"/>
            <p:cNvSpPr>
              <a:spLocks/>
            </p:cNvSpPr>
            <p:nvPr/>
          </p:nvSpPr>
          <p:spPr bwMode="hidden">
            <a:xfrm rot="17542885" flipH="1">
              <a:off x="3362" y="1208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0" name="Freeform 423"/>
            <p:cNvSpPr>
              <a:spLocks/>
            </p:cNvSpPr>
            <p:nvPr/>
          </p:nvSpPr>
          <p:spPr bwMode="hidden">
            <a:xfrm rot="17542885" flipH="1">
              <a:off x="3364" y="1550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1" name="Freeform 424"/>
            <p:cNvSpPr>
              <a:spLocks/>
            </p:cNvSpPr>
            <p:nvPr/>
          </p:nvSpPr>
          <p:spPr bwMode="hidden">
            <a:xfrm rot="16870650" flipH="1">
              <a:off x="3452" y="1220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2" name="Freeform 425"/>
            <p:cNvSpPr>
              <a:spLocks/>
            </p:cNvSpPr>
            <p:nvPr/>
          </p:nvSpPr>
          <p:spPr bwMode="hidden">
            <a:xfrm rot="16870650" flipH="1">
              <a:off x="3525" y="1567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3" name="Freeform 426"/>
            <p:cNvSpPr>
              <a:spLocks/>
            </p:cNvSpPr>
            <p:nvPr/>
          </p:nvSpPr>
          <p:spPr bwMode="hidden">
            <a:xfrm rot="3144576">
              <a:off x="3801" y="1158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4" name="Freeform 427"/>
            <p:cNvSpPr>
              <a:spLocks/>
            </p:cNvSpPr>
            <p:nvPr/>
          </p:nvSpPr>
          <p:spPr bwMode="hidden">
            <a:xfrm rot="3144576">
              <a:off x="4165" y="1485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5" name="Freeform 428"/>
            <p:cNvSpPr>
              <a:spLocks/>
            </p:cNvSpPr>
            <p:nvPr/>
          </p:nvSpPr>
          <p:spPr bwMode="hidden">
            <a:xfrm rot="3745735">
              <a:off x="3762" y="1196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6" name="Freeform 429"/>
            <p:cNvSpPr>
              <a:spLocks/>
            </p:cNvSpPr>
            <p:nvPr/>
          </p:nvSpPr>
          <p:spPr bwMode="hidden">
            <a:xfrm rot="3745735">
              <a:off x="4047" y="1543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7" name="Freeform 430"/>
            <p:cNvSpPr>
              <a:spLocks/>
            </p:cNvSpPr>
            <p:nvPr/>
          </p:nvSpPr>
          <p:spPr bwMode="hidden">
            <a:xfrm rot="4286818">
              <a:off x="3705" y="1235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8" name="Freeform 431"/>
            <p:cNvSpPr>
              <a:spLocks/>
            </p:cNvSpPr>
            <p:nvPr/>
          </p:nvSpPr>
          <p:spPr bwMode="hidden">
            <a:xfrm rot="4286818">
              <a:off x="3923" y="1585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9" name="Freeform 432"/>
            <p:cNvSpPr>
              <a:spLocks/>
            </p:cNvSpPr>
            <p:nvPr/>
          </p:nvSpPr>
          <p:spPr bwMode="hidden">
            <a:xfrm rot="4898956">
              <a:off x="3665" y="1252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0" name="Freeform 433"/>
            <p:cNvSpPr>
              <a:spLocks/>
            </p:cNvSpPr>
            <p:nvPr/>
          </p:nvSpPr>
          <p:spPr bwMode="hidden">
            <a:xfrm rot="4898956">
              <a:off x="3804" y="1581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1" name="Freeform 434"/>
            <p:cNvSpPr>
              <a:spLocks/>
            </p:cNvSpPr>
            <p:nvPr/>
          </p:nvSpPr>
          <p:spPr bwMode="hidden">
            <a:xfrm rot="5755659">
              <a:off x="3570" y="1267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2" name="Freeform 435"/>
            <p:cNvSpPr>
              <a:spLocks/>
            </p:cNvSpPr>
            <p:nvPr/>
          </p:nvSpPr>
          <p:spPr bwMode="hidden">
            <a:xfrm rot="5755659">
              <a:off x="3618" y="1599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3" name="Freeform 436"/>
            <p:cNvSpPr>
              <a:spLocks/>
            </p:cNvSpPr>
            <p:nvPr/>
          </p:nvSpPr>
          <p:spPr bwMode="hidden">
            <a:xfrm flipH="1">
              <a:off x="3553" y="1154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4" name="Arc 437"/>
            <p:cNvSpPr>
              <a:spLocks/>
            </p:cNvSpPr>
            <p:nvPr/>
          </p:nvSpPr>
          <p:spPr bwMode="hidden">
            <a:xfrm flipH="1">
              <a:off x="3268" y="982"/>
              <a:ext cx="687" cy="745"/>
            </a:xfrm>
            <a:custGeom>
              <a:avLst/>
              <a:gdLst>
                <a:gd name="T0" fmla="*/ 0 w 21600"/>
                <a:gd name="T1" fmla="*/ 0 h 21602"/>
                <a:gd name="T2" fmla="*/ 0 w 21600"/>
                <a:gd name="T3" fmla="*/ 0 h 21602"/>
                <a:gd name="T4" fmla="*/ 0 w 21600"/>
                <a:gd name="T5" fmla="*/ 0 h 216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2" fill="none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lnTo>
                    <a:pt x="5466" y="0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5" name="Arc 438"/>
            <p:cNvSpPr>
              <a:spLocks/>
            </p:cNvSpPr>
            <p:nvPr/>
          </p:nvSpPr>
          <p:spPr bwMode="hidden">
            <a:xfrm flipV="1">
              <a:off x="3887" y="532"/>
              <a:ext cx="830" cy="661"/>
            </a:xfrm>
            <a:custGeom>
              <a:avLst/>
              <a:gdLst>
                <a:gd name="T0" fmla="*/ 0 w 36729"/>
                <a:gd name="T1" fmla="*/ 0 h 21600"/>
                <a:gd name="T2" fmla="*/ 0 w 36729"/>
                <a:gd name="T3" fmla="*/ 0 h 21600"/>
                <a:gd name="T4" fmla="*/ 0 w 3672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29" h="21600" fill="none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lnTo>
                    <a:pt x="36729" y="1045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6" name="Arc 439"/>
            <p:cNvSpPr>
              <a:spLocks/>
            </p:cNvSpPr>
            <p:nvPr/>
          </p:nvSpPr>
          <p:spPr bwMode="hidden">
            <a:xfrm flipH="1">
              <a:off x="3338" y="862"/>
              <a:ext cx="401" cy="769"/>
            </a:xfrm>
            <a:custGeom>
              <a:avLst/>
              <a:gdLst>
                <a:gd name="T0" fmla="*/ 0 w 28940"/>
                <a:gd name="T1" fmla="*/ 0 h 22305"/>
                <a:gd name="T2" fmla="*/ 0 w 28940"/>
                <a:gd name="T3" fmla="*/ 0 h 22305"/>
                <a:gd name="T4" fmla="*/ 0 w 2894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940" h="22305" fill="none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lnTo>
                    <a:pt x="0" y="1285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7" name="Arc 440"/>
            <p:cNvSpPr>
              <a:spLocks/>
            </p:cNvSpPr>
            <p:nvPr/>
          </p:nvSpPr>
          <p:spPr bwMode="hidden">
            <a:xfrm flipH="1">
              <a:off x="3053" y="902"/>
              <a:ext cx="652" cy="768"/>
            </a:xfrm>
            <a:custGeom>
              <a:avLst/>
              <a:gdLst>
                <a:gd name="T0" fmla="*/ 0 w 30473"/>
                <a:gd name="T1" fmla="*/ 0 h 22305"/>
                <a:gd name="T2" fmla="*/ 0 w 30473"/>
                <a:gd name="T3" fmla="*/ 0 h 22305"/>
                <a:gd name="T4" fmla="*/ 0 w 30473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473" h="22305" fill="none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lnTo>
                    <a:pt x="-1" y="1906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8" name="Arc 441"/>
            <p:cNvSpPr>
              <a:spLocks/>
            </p:cNvSpPr>
            <p:nvPr/>
          </p:nvSpPr>
          <p:spPr bwMode="hidden">
            <a:xfrm flipH="1">
              <a:off x="2996" y="762"/>
              <a:ext cx="768" cy="769"/>
            </a:xfrm>
            <a:custGeom>
              <a:avLst/>
              <a:gdLst>
                <a:gd name="T0" fmla="*/ 0 w 34455"/>
                <a:gd name="T1" fmla="*/ 0 h 22305"/>
                <a:gd name="T2" fmla="*/ 0 w 34455"/>
                <a:gd name="T3" fmla="*/ 0 h 22305"/>
                <a:gd name="T4" fmla="*/ 0 w 34455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455" h="22305" fill="none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lnTo>
                    <a:pt x="0" y="424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9" name="Arc 442"/>
            <p:cNvSpPr>
              <a:spLocks/>
            </p:cNvSpPr>
            <p:nvPr/>
          </p:nvSpPr>
          <p:spPr bwMode="hidden">
            <a:xfrm>
              <a:off x="3846" y="870"/>
              <a:ext cx="123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0" name="Arc 443"/>
            <p:cNvSpPr>
              <a:spLocks/>
            </p:cNvSpPr>
            <p:nvPr/>
          </p:nvSpPr>
          <p:spPr bwMode="hidden">
            <a:xfrm>
              <a:off x="3879" y="866"/>
              <a:ext cx="324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1" name="Arc 444"/>
            <p:cNvSpPr>
              <a:spLocks/>
            </p:cNvSpPr>
            <p:nvPr/>
          </p:nvSpPr>
          <p:spPr bwMode="hidden">
            <a:xfrm>
              <a:off x="3907" y="766"/>
              <a:ext cx="461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2" name="Freeform 445"/>
            <p:cNvSpPr>
              <a:spLocks/>
            </p:cNvSpPr>
            <p:nvPr/>
          </p:nvSpPr>
          <p:spPr bwMode="hidden">
            <a:xfrm>
              <a:off x="3996" y="1236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3" name="Freeform 446"/>
            <p:cNvSpPr>
              <a:spLocks/>
            </p:cNvSpPr>
            <p:nvPr/>
          </p:nvSpPr>
          <p:spPr bwMode="hidden">
            <a:xfrm rot="19660755" flipV="1">
              <a:off x="3752" y="1079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4" name="Arc 447"/>
            <p:cNvSpPr>
              <a:spLocks/>
            </p:cNvSpPr>
            <p:nvPr/>
          </p:nvSpPr>
          <p:spPr bwMode="hidden">
            <a:xfrm flipH="1">
              <a:off x="2952" y="647"/>
              <a:ext cx="821" cy="769"/>
            </a:xfrm>
            <a:custGeom>
              <a:avLst/>
              <a:gdLst>
                <a:gd name="T0" fmla="*/ 0 w 36830"/>
                <a:gd name="T1" fmla="*/ 0 h 22305"/>
                <a:gd name="T2" fmla="*/ 0 w 36830"/>
                <a:gd name="T3" fmla="*/ 0 h 22305"/>
                <a:gd name="T4" fmla="*/ 0 w 3683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830" h="22305" fill="none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lnTo>
                    <a:pt x="0" y="6283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5" name="Arc 448"/>
            <p:cNvSpPr>
              <a:spLocks/>
            </p:cNvSpPr>
            <p:nvPr/>
          </p:nvSpPr>
          <p:spPr bwMode="hidden">
            <a:xfrm flipH="1">
              <a:off x="3184" y="485"/>
              <a:ext cx="597" cy="745"/>
            </a:xfrm>
            <a:custGeom>
              <a:avLst/>
              <a:gdLst>
                <a:gd name="T0" fmla="*/ 0 w 31881"/>
                <a:gd name="T1" fmla="*/ 0 h 21600"/>
                <a:gd name="T2" fmla="*/ 0 w 31881"/>
                <a:gd name="T3" fmla="*/ 0 h 21600"/>
                <a:gd name="T4" fmla="*/ 0 w 31881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881" h="21600" fill="none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lnTo>
                    <a:pt x="-1" y="10015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6" name="Arc 449"/>
            <p:cNvSpPr>
              <a:spLocks/>
            </p:cNvSpPr>
            <p:nvPr/>
          </p:nvSpPr>
          <p:spPr bwMode="hidden">
            <a:xfrm>
              <a:off x="3822" y="798"/>
              <a:ext cx="246" cy="745"/>
            </a:xfrm>
            <a:custGeom>
              <a:avLst/>
              <a:gdLst>
                <a:gd name="T0" fmla="*/ 0 w 31146"/>
                <a:gd name="T1" fmla="*/ 0 h 21600"/>
                <a:gd name="T2" fmla="*/ 0 w 31146"/>
                <a:gd name="T3" fmla="*/ 0 h 21600"/>
                <a:gd name="T4" fmla="*/ 0 w 3114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146" h="21600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7" name="Freeform 450"/>
            <p:cNvSpPr>
              <a:spLocks/>
            </p:cNvSpPr>
            <p:nvPr/>
          </p:nvSpPr>
          <p:spPr bwMode="hidden">
            <a:xfrm flipH="1">
              <a:off x="3086" y="1193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8" name="Freeform 451"/>
            <p:cNvSpPr>
              <a:spLocks/>
            </p:cNvSpPr>
            <p:nvPr/>
          </p:nvSpPr>
          <p:spPr bwMode="hidden">
            <a:xfrm flipH="1">
              <a:off x="3251" y="673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9" name="Freeform 452"/>
            <p:cNvSpPr>
              <a:spLocks/>
            </p:cNvSpPr>
            <p:nvPr/>
          </p:nvSpPr>
          <p:spPr bwMode="hidden">
            <a:xfrm flipH="1">
              <a:off x="3510" y="526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0" name="Freeform 453"/>
            <p:cNvSpPr>
              <a:spLocks/>
            </p:cNvSpPr>
            <p:nvPr/>
          </p:nvSpPr>
          <p:spPr bwMode="hidden">
            <a:xfrm>
              <a:off x="4351" y="1121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1" name="Freeform 454"/>
            <p:cNvSpPr>
              <a:spLocks/>
            </p:cNvSpPr>
            <p:nvPr/>
          </p:nvSpPr>
          <p:spPr bwMode="hidden">
            <a:xfrm>
              <a:off x="4182" y="859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3 w 776"/>
                <a:gd name="T3" fmla="*/ 0 h 2368"/>
                <a:gd name="T4" fmla="*/ 1 w 776"/>
                <a:gd name="T5" fmla="*/ 0 h 2368"/>
                <a:gd name="T6" fmla="*/ 3 w 776"/>
                <a:gd name="T7" fmla="*/ 0 h 2368"/>
                <a:gd name="T8" fmla="*/ 2 w 776"/>
                <a:gd name="T9" fmla="*/ 0 h 2368"/>
                <a:gd name="T10" fmla="*/ 4 w 776"/>
                <a:gd name="T11" fmla="*/ 0 h 2368"/>
                <a:gd name="T12" fmla="*/ 3 w 776"/>
                <a:gd name="T13" fmla="*/ 0 h 2368"/>
                <a:gd name="T14" fmla="*/ 5 w 776"/>
                <a:gd name="T15" fmla="*/ 0 h 2368"/>
                <a:gd name="T16" fmla="*/ 4 w 776"/>
                <a:gd name="T17" fmla="*/ 0 h 2368"/>
                <a:gd name="T18" fmla="*/ 5 w 776"/>
                <a:gd name="T19" fmla="*/ 0 h 2368"/>
                <a:gd name="T20" fmla="*/ 5 w 776"/>
                <a:gd name="T21" fmla="*/ 0 h 2368"/>
                <a:gd name="T22" fmla="*/ 6 w 776"/>
                <a:gd name="T23" fmla="*/ 0 h 2368"/>
                <a:gd name="T24" fmla="*/ 6 w 776"/>
                <a:gd name="T25" fmla="*/ 0 h 2368"/>
                <a:gd name="T26" fmla="*/ 7 w 776"/>
                <a:gd name="T27" fmla="*/ 0 h 2368"/>
                <a:gd name="T28" fmla="*/ 6 w 776"/>
                <a:gd name="T29" fmla="*/ 0 h 2368"/>
                <a:gd name="T30" fmla="*/ 7 w 776"/>
                <a:gd name="T31" fmla="*/ 0 h 2368"/>
                <a:gd name="T32" fmla="*/ 7 w 776"/>
                <a:gd name="T33" fmla="*/ 0 h 2368"/>
                <a:gd name="T34" fmla="*/ 7 w 776"/>
                <a:gd name="T35" fmla="*/ 0 h 2368"/>
                <a:gd name="T36" fmla="*/ 7 w 776"/>
                <a:gd name="T37" fmla="*/ 0 h 2368"/>
                <a:gd name="T38" fmla="*/ 8 w 776"/>
                <a:gd name="T39" fmla="*/ 0 h 2368"/>
                <a:gd name="T40" fmla="*/ 7 w 776"/>
                <a:gd name="T41" fmla="*/ 0 h 2368"/>
                <a:gd name="T42" fmla="*/ 8 w 776"/>
                <a:gd name="T43" fmla="*/ 0 h 2368"/>
                <a:gd name="T44" fmla="*/ 7 w 776"/>
                <a:gd name="T45" fmla="*/ 0 h 2368"/>
                <a:gd name="T46" fmla="*/ 8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2" name="Freeform 455"/>
            <p:cNvSpPr>
              <a:spLocks/>
            </p:cNvSpPr>
            <p:nvPr/>
          </p:nvSpPr>
          <p:spPr bwMode="hidden">
            <a:xfrm>
              <a:off x="4200" y="493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3" name="Freeform 456"/>
            <p:cNvSpPr>
              <a:spLocks/>
            </p:cNvSpPr>
            <p:nvPr/>
          </p:nvSpPr>
          <p:spPr bwMode="hidden">
            <a:xfrm rot="-1346631">
              <a:off x="3988" y="878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4" name="Freeform 457"/>
            <p:cNvSpPr>
              <a:spLocks/>
            </p:cNvSpPr>
            <p:nvPr/>
          </p:nvSpPr>
          <p:spPr bwMode="hidden">
            <a:xfrm rot="1346631" flipH="1">
              <a:off x="3479" y="870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5063" name="Object 458"/>
          <p:cNvGraphicFramePr>
            <a:graphicFrameLocks noGrp="1" noChangeAspect="1"/>
          </p:cNvGraphicFramePr>
          <p:nvPr>
            <p:ph/>
          </p:nvPr>
        </p:nvGraphicFramePr>
        <p:xfrm>
          <a:off x="111125" y="180975"/>
          <a:ext cx="126047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name="Clip" r:id="rId4" imgW="3063875" imgH="3148013" progId="MS_ClipArt_Gallery.2">
                  <p:embed/>
                </p:oleObj>
              </mc:Choice>
              <mc:Fallback>
                <p:oleObj name="Clip" r:id="rId4" imgW="3063875" imgH="3148013" progId="MS_ClipArt_Gallery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180975"/>
                        <a:ext cx="126047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307" name="WordArt 459"/>
          <p:cNvSpPr>
            <a:spLocks noChangeArrowheads="1" noChangeShapeType="1" noTextEdit="1"/>
          </p:cNvSpPr>
          <p:nvPr/>
        </p:nvSpPr>
        <p:spPr bwMode="auto">
          <a:xfrm>
            <a:off x="457200" y="3581400"/>
            <a:ext cx="83058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n-lt"/>
              </a:rPr>
              <a:t>Thân</a:t>
            </a:r>
            <a:r>
              <a:rPr lang="en-US" sz="36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n-lt"/>
              </a:rPr>
              <a:t> </a:t>
            </a:r>
            <a:r>
              <a:rPr lang="en-US" sz="3600" b="1" kern="10" dirty="0" err="1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n-lt"/>
              </a:rPr>
              <a:t>ái</a:t>
            </a:r>
            <a:r>
              <a:rPr lang="en-US" sz="36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n-lt"/>
              </a:rPr>
              <a:t> </a:t>
            </a:r>
            <a:r>
              <a:rPr lang="en-US" sz="3600" b="1" kern="10" dirty="0" err="1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n-lt"/>
              </a:rPr>
              <a:t>chào</a:t>
            </a:r>
            <a:r>
              <a:rPr lang="en-US" sz="36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n-lt"/>
              </a:rPr>
              <a:t> </a:t>
            </a:r>
            <a:r>
              <a:rPr lang="en-US" sz="3600" b="1" kern="10" dirty="0" err="1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n-lt"/>
              </a:rPr>
              <a:t>các</a:t>
            </a:r>
            <a:r>
              <a:rPr lang="en-US" sz="36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n-lt"/>
              </a:rPr>
              <a:t> </a:t>
            </a:r>
            <a:r>
              <a:rPr lang="en-US" sz="3600" b="1" kern="10" dirty="0" err="1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n-lt"/>
              </a:rPr>
              <a:t>em</a:t>
            </a:r>
            <a:r>
              <a:rPr lang="en-US" sz="36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Time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518602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788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8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8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 tmFilter="0, 0; .2, .5; .8, .5; 1, 0"/>
                                        <p:tgtEl>
                                          <p:spTgt spid="789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000" autoRev="1" fill="hold"/>
                                        <p:tgtEl>
                                          <p:spTgt spid="789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9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9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 tmFilter="0, 0; .2, .5; .8, .5; 1, 0"/>
                                        <p:tgtEl>
                                          <p:spTgt spid="790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000" autoRev="1" fill="hold"/>
                                        <p:tgtEl>
                                          <p:spTgt spid="790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9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9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79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79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9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9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 tmFilter="0, 0; .2, .5; .8, .5; 1, 0"/>
                                        <p:tgtEl>
                                          <p:spTgt spid="792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000" autoRev="1" fill="hold"/>
                                        <p:tgtEl>
                                          <p:spTgt spid="792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7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85799" y="685800"/>
            <a:ext cx="327660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36 (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– 72):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81000" y="76200"/>
            <a:ext cx="8458200" cy="685800"/>
            <a:chOff x="0" y="228600"/>
            <a:chExt cx="9478062" cy="685800"/>
          </a:xfrm>
        </p:grpSpPr>
        <p:sp>
          <p:nvSpPr>
            <p:cNvPr id="5" name="Rectangle 86"/>
            <p:cNvSpPr>
              <a:spLocks noChangeArrowheads="1"/>
            </p:cNvSpPr>
            <p:nvPr/>
          </p:nvSpPr>
          <p:spPr bwMode="auto">
            <a:xfrm>
              <a:off x="1324662" y="228600"/>
              <a:ext cx="8153400" cy="609600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lvl="0"/>
              <a:r>
                <a:rPr lang="en-US" sz="4400" b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 TẬP</a:t>
              </a:r>
            </a:p>
          </p:txBody>
        </p:sp>
        <p:sp>
          <p:nvSpPr>
            <p:cNvPr id="6" name="Oval 87"/>
            <p:cNvSpPr>
              <a:spLocks noChangeArrowheads="1"/>
            </p:cNvSpPr>
            <p:nvPr/>
          </p:nvSpPr>
          <p:spPr bwMode="auto">
            <a:xfrm>
              <a:off x="0" y="228600"/>
              <a:ext cx="1195431" cy="6858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vl="0"/>
              <a:r>
                <a:rPr kumimoji="0" lang="en-US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Tiết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….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143000"/>
            <a:ext cx="35909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3" name="TextBox 82"/>
          <p:cNvSpPr txBox="1"/>
          <p:nvPr/>
        </p:nvSpPr>
        <p:spPr>
          <a:xfrm>
            <a:off x="228600" y="1828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GT</a:t>
            </a:r>
            <a:endParaRPr lang="en-US" sz="2400" dirty="0">
              <a:solidFill>
                <a:srgbClr val="2739E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rot="5400000">
            <a:off x="-113903" y="2323703"/>
            <a:ext cx="220980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066800" y="1143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∆DEF</a:t>
            </a:r>
            <a:endParaRPr lang="en-US" sz="2400" dirty="0">
              <a:solidFill>
                <a:srgbClr val="2739E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7" name="Object 86"/>
          <p:cNvGraphicFramePr>
            <a:graphicFrameLocks noChangeAspect="1"/>
          </p:cNvGraphicFramePr>
          <p:nvPr/>
        </p:nvGraphicFramePr>
        <p:xfrm>
          <a:off x="914400" y="1981200"/>
          <a:ext cx="39655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Equation" r:id="rId4" imgW="1612800" imgH="164880" progId="Equation.DSMT4">
                  <p:embed/>
                </p:oleObj>
              </mc:Choice>
              <mc:Fallback>
                <p:oleObj name="Equation" r:id="rId4" imgW="1612800" imgH="164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39655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8" name="Straight Connector 87"/>
          <p:cNvCxnSpPr/>
          <p:nvPr/>
        </p:nvCxnSpPr>
        <p:spPr>
          <a:xfrm>
            <a:off x="228600" y="2747665"/>
            <a:ext cx="464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28600" y="29000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400" dirty="0">
              <a:solidFill>
                <a:srgbClr val="2739E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66800" y="229046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IH = IK = IL</a:t>
            </a:r>
            <a:endParaRPr lang="en-US" sz="2400" dirty="0">
              <a:solidFill>
                <a:srgbClr val="2739E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990600" y="15195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∆DEF </a:t>
            </a:r>
            <a:endParaRPr lang="en-US" sz="2400" dirty="0">
              <a:solidFill>
                <a:srgbClr val="2739E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90600" y="2747665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∆DEF </a:t>
            </a:r>
            <a:endParaRPr lang="en-US" sz="2400" dirty="0">
              <a:solidFill>
                <a:srgbClr val="2739E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3505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minh: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81000" y="3886200"/>
            <a:ext cx="7467600" cy="830997"/>
            <a:chOff x="381000" y="4191000"/>
            <a:chExt cx="7467600" cy="830997"/>
          </a:xfrm>
        </p:grpSpPr>
        <p:sp>
          <p:nvSpPr>
            <p:cNvPr id="19" name="TextBox 18"/>
            <p:cNvSpPr txBox="1"/>
            <p:nvPr/>
          </p:nvSpPr>
          <p:spPr>
            <a:xfrm>
              <a:off x="381000" y="4191000"/>
              <a:ext cx="7467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IH = IK (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gt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 =&gt; I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đều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FD, FE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endParaRPr lang="en-US" sz="24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=&gt; I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nằm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tia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       (1) 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1945446"/>
                </p:ext>
              </p:extLst>
            </p:nvPr>
          </p:nvGraphicFramePr>
          <p:xfrm>
            <a:off x="7162800" y="4203700"/>
            <a:ext cx="4572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4" name="Equation" r:id="rId6" imgW="139680" imgH="177480" progId="Equation.DSMT4">
                    <p:embed/>
                  </p:oleObj>
                </mc:Choice>
                <mc:Fallback>
                  <p:oleObj name="Equation" r:id="rId6" imgW="139680" imgH="17748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2800" y="4203700"/>
                          <a:ext cx="457200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3004440"/>
                </p:ext>
              </p:extLst>
            </p:nvPr>
          </p:nvGraphicFramePr>
          <p:xfrm>
            <a:off x="4419600" y="4584700"/>
            <a:ext cx="4572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5" name="Equation" r:id="rId8" imgW="139680" imgH="177480" progId="Equation.DSMT4">
                    <p:embed/>
                  </p:oleObj>
                </mc:Choice>
                <mc:Fallback>
                  <p:oleObj name="Equation" r:id="rId8" imgW="139680" imgH="1774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4584700"/>
                          <a:ext cx="457200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381000" y="4655403"/>
            <a:ext cx="7467600" cy="461665"/>
            <a:chOff x="381000" y="4191000"/>
            <a:chExt cx="7467600" cy="461665"/>
          </a:xfrm>
        </p:grpSpPr>
        <p:sp>
          <p:nvSpPr>
            <p:cNvPr id="24" name="TextBox 23"/>
            <p:cNvSpPr txBox="1"/>
            <p:nvPr/>
          </p:nvSpPr>
          <p:spPr>
            <a:xfrm>
              <a:off x="381000" y="4191000"/>
              <a:ext cx="7467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ươ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ta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I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nằm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tia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   (2) 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8742230"/>
                </p:ext>
              </p:extLst>
            </p:nvPr>
          </p:nvGraphicFramePr>
          <p:xfrm>
            <a:off x="6096000" y="4196497"/>
            <a:ext cx="498475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6" name="Equation" r:id="rId10" imgW="152280" imgH="177480" progId="Equation.DSMT4">
                    <p:embed/>
                  </p:oleObj>
                </mc:Choice>
                <mc:Fallback>
                  <p:oleObj name="Equation" r:id="rId10" imgW="152280" imgH="1774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4196497"/>
                          <a:ext cx="498475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Group 26"/>
          <p:cNvGrpSpPr/>
          <p:nvPr/>
        </p:nvGrpSpPr>
        <p:grpSpPr>
          <a:xfrm>
            <a:off x="2362200" y="5105400"/>
            <a:ext cx="5562600" cy="537865"/>
            <a:chOff x="381000" y="3886200"/>
            <a:chExt cx="7467600" cy="461665"/>
          </a:xfrm>
        </p:grpSpPr>
        <p:sp>
          <p:nvSpPr>
            <p:cNvPr id="28" name="TextBox 27"/>
            <p:cNvSpPr txBox="1"/>
            <p:nvPr/>
          </p:nvSpPr>
          <p:spPr>
            <a:xfrm>
              <a:off x="381000" y="3886200"/>
              <a:ext cx="7467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I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nằm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tia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       (3) 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0092739"/>
                </p:ext>
              </p:extLst>
            </p:nvPr>
          </p:nvGraphicFramePr>
          <p:xfrm>
            <a:off x="5393499" y="3898464"/>
            <a:ext cx="458201" cy="3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7" name="Equation" r:id="rId12" imgW="139680" imgH="177480" progId="Equation.DSMT4">
                    <p:embed/>
                  </p:oleObj>
                </mc:Choice>
                <mc:Fallback>
                  <p:oleObj name="Equation" r:id="rId12" imgW="139680" imgH="1774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3499" y="3898464"/>
                          <a:ext cx="458201" cy="355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TextBox 30"/>
          <p:cNvSpPr txBox="1"/>
          <p:nvPr/>
        </p:nvSpPr>
        <p:spPr>
          <a:xfrm>
            <a:off x="304800" y="5486401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(1), (2)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(3) =&gt; 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∆DEF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 descr="Picture2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3200" b="1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152400" y="1219200"/>
            <a:ext cx="56388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 u="sng" dirty="0">
                <a:solidFill>
                  <a:srgbClr val="660033"/>
                </a:solidFill>
                <a:latin typeface="Times New Roman" pitchFamily="18" charset="0"/>
              </a:rPr>
              <a:t>BÀI TẬP 38 SGK/tr73: </a:t>
            </a:r>
            <a:r>
              <a:rPr lang="en-US" sz="2400" b="1" dirty="0">
                <a:solidFill>
                  <a:srgbClr val="660033"/>
                </a:solidFill>
                <a:latin typeface="Times New Roman" pitchFamily="18" charset="0"/>
              </a:rPr>
              <a:t>Cho </a:t>
            </a:r>
            <a:r>
              <a:rPr lang="en-US" sz="2400" b="1" dirty="0" err="1">
                <a:solidFill>
                  <a:srgbClr val="660033"/>
                </a:solidFill>
                <a:latin typeface="Times New Roman" pitchFamily="18" charset="0"/>
              </a:rPr>
              <a:t>hình</a:t>
            </a:r>
            <a:r>
              <a:rPr lang="en-US" sz="2400" b="1" dirty="0">
                <a:solidFill>
                  <a:srgbClr val="660033"/>
                </a:solidFill>
                <a:latin typeface="Times New Roman" pitchFamily="18" charset="0"/>
              </a:rPr>
              <a:t> 38 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Tính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góc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3399"/>
                </a:solidFill>
                <a:latin typeface="Times New Roman" pitchFamily="18" charset="0"/>
              </a:rPr>
              <a:t>KOL</a:t>
            </a:r>
            <a:endParaRPr lang="en-US" sz="2400" b="1" dirty="0">
              <a:solidFill>
                <a:srgbClr val="FF3399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b)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Kẽ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tia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OI,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hãy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tính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góc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góc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KIO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c)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Điểm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O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cách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đều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ba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cạnh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tam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giác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IKL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?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Tại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99"/>
                </a:solidFill>
                <a:latin typeface="Times New Roman" pitchFamily="18" charset="0"/>
              </a:rPr>
              <a:t>sao</a:t>
            </a: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? 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6019800" y="9906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788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762000"/>
            <a:ext cx="28956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28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8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8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8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8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8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8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8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8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8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2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78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78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78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Picture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1600" b="1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52400" y="1219200"/>
            <a:ext cx="5638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660033"/>
                </a:solidFill>
                <a:latin typeface="Times New Roman" pitchFamily="18" charset="0"/>
              </a:rPr>
              <a:t>BÀI TẬP 38 SGK/tr73: </a:t>
            </a:r>
            <a:r>
              <a:rPr lang="en-US" sz="2400" b="1">
                <a:solidFill>
                  <a:srgbClr val="660033"/>
                </a:solidFill>
                <a:latin typeface="Times New Roman" pitchFamily="18" charset="0"/>
              </a:rPr>
              <a:t>Cho hình 38 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sz="2400" b="1">
                <a:latin typeface="Times New Roman" pitchFamily="18" charset="0"/>
              </a:rPr>
              <a:t> Góc KOI =121</a:t>
            </a:r>
            <a:r>
              <a:rPr lang="en-US" sz="2400" b="1" baseline="30000">
                <a:latin typeface="Times New Roman" pitchFamily="18" charset="0"/>
              </a:rPr>
              <a:t>0</a:t>
            </a:r>
            <a:endParaRPr lang="en-US" sz="24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99"/>
                </a:solidFill>
                <a:latin typeface="Times New Roman" pitchFamily="18" charset="0"/>
              </a:rPr>
              <a:t>b) Kẽ tia OI, hãy tính góc góc KIO</a:t>
            </a:r>
          </a:p>
        </p:txBody>
      </p:sp>
      <p:pic>
        <p:nvPicPr>
          <p:cNvPr id="8602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762000"/>
            <a:ext cx="28956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228600" y="2819400"/>
            <a:ext cx="55626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cs typeface="Arial" charset="0"/>
              </a:rPr>
              <a:t>Theo g</a:t>
            </a:r>
            <a:r>
              <a:rPr lang="en-US" b="1">
                <a:cs typeface="Arial" charset="0"/>
              </a:rPr>
              <a:t>i</a:t>
            </a:r>
            <a:r>
              <a:rPr lang="en-US" sz="1600" b="1">
                <a:cs typeface="Arial" charset="0"/>
              </a:rPr>
              <a:t>ả</a:t>
            </a:r>
            <a:r>
              <a:rPr lang="en-US" sz="2000" b="1">
                <a:cs typeface="Arial" charset="0"/>
              </a:rPr>
              <a:t> thi</a:t>
            </a:r>
            <a:r>
              <a:rPr lang="en-US" sz="1600" b="1">
                <a:cs typeface="Arial" charset="0"/>
              </a:rPr>
              <a:t>ế</a:t>
            </a:r>
            <a:r>
              <a:rPr lang="en-US" sz="2000" b="1">
                <a:cs typeface="Arial" charset="0"/>
              </a:rPr>
              <a:t>t</a:t>
            </a:r>
            <a:r>
              <a:rPr lang="en-US" sz="2000" b="1">
                <a:latin typeface="Arial" charset="0"/>
                <a:cs typeface="Arial" charset="0"/>
              </a:rPr>
              <a:t> </a:t>
            </a:r>
            <a:r>
              <a:rPr lang="en-US" sz="2000" b="1">
                <a:cs typeface="Arial" charset="0"/>
              </a:rPr>
              <a:t>O là giao điểm c</a:t>
            </a:r>
            <a:r>
              <a:rPr lang="en-US" sz="1600" b="1">
                <a:cs typeface="Arial" charset="0"/>
              </a:rPr>
              <a:t>ủ</a:t>
            </a:r>
            <a:r>
              <a:rPr lang="en-US" sz="2000" b="1">
                <a:cs typeface="Arial" charset="0"/>
              </a:rPr>
              <a:t>a 2  đư</a:t>
            </a:r>
            <a:r>
              <a:rPr lang="en-US" sz="1600" b="1">
                <a:cs typeface="Arial" charset="0"/>
              </a:rPr>
              <a:t>ờ</a:t>
            </a:r>
            <a:r>
              <a:rPr lang="en-US" sz="2000" b="1">
                <a:cs typeface="Arial" charset="0"/>
              </a:rPr>
              <a:t>ng phân giác xuất phát từ đỉnh K và L  c</a:t>
            </a:r>
            <a:r>
              <a:rPr lang="en-US" sz="1600" b="1">
                <a:cs typeface="Arial" charset="0"/>
              </a:rPr>
              <a:t>ủ</a:t>
            </a:r>
            <a:r>
              <a:rPr lang="en-US" sz="2000" b="1">
                <a:cs typeface="Arial" charset="0"/>
              </a:rPr>
              <a:t>a </a:t>
            </a:r>
            <a:r>
              <a:rPr lang="en-US" sz="2000" b="1">
                <a:cs typeface="Arial" charset="0"/>
                <a:sym typeface="Symbol" pitchFamily="18" charset="2"/>
              </a:rPr>
              <a:t>IKL 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cs typeface="Arial" charset="0"/>
                <a:sym typeface="Symbol" pitchFamily="18" charset="2"/>
              </a:rPr>
              <a:t>Nên IO là tia phân giác c</a:t>
            </a:r>
            <a:r>
              <a:rPr lang="en-US" sz="1600" b="1">
                <a:cs typeface="Arial" charset="0"/>
                <a:sym typeface="Symbol" pitchFamily="18" charset="2"/>
              </a:rPr>
              <a:t>ủ</a:t>
            </a:r>
            <a:r>
              <a:rPr lang="en-US" sz="2000" b="1">
                <a:cs typeface="Arial" charset="0"/>
                <a:sym typeface="Symbol" pitchFamily="18" charset="2"/>
              </a:rPr>
              <a:t>a góc KIL</a:t>
            </a:r>
            <a:r>
              <a:rPr lang="en-US" sz="2000">
                <a:latin typeface="Arial" charset="0"/>
                <a:cs typeface="Arial" charset="0"/>
                <a:sym typeface="Symbol" pitchFamily="18" charset="2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  <a:sym typeface="Symbol" pitchFamily="18" charset="2"/>
              </a:rPr>
              <a:t>  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  <a:sym typeface="Symbol" pitchFamily="18" charset="2"/>
              </a:rPr>
              <a:t>Do đó: </a:t>
            </a:r>
          </a:p>
        </p:txBody>
      </p:sp>
      <p:graphicFrame>
        <p:nvGraphicFramePr>
          <p:cNvPr id="860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057717"/>
              </p:ext>
            </p:extLst>
          </p:nvPr>
        </p:nvGraphicFramePr>
        <p:xfrm>
          <a:off x="1430338" y="4289425"/>
          <a:ext cx="30257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Equation" r:id="rId5" imgW="1625400" imgH="419040" progId="Equation.DSMT4">
                  <p:embed/>
                </p:oleObj>
              </mc:Choice>
              <mc:Fallback>
                <p:oleObj name="Equation" r:id="rId5" imgW="1625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4289425"/>
                        <a:ext cx="302577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8" name="Line 12"/>
          <p:cNvSpPr>
            <a:spLocks noChangeShapeType="1"/>
          </p:cNvSpPr>
          <p:nvPr/>
        </p:nvSpPr>
        <p:spPr bwMode="auto">
          <a:xfrm>
            <a:off x="7696200" y="1066800"/>
            <a:ext cx="0" cy="182880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>
            <a:off x="7772400" y="1295400"/>
            <a:ext cx="0" cy="15240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>
            <a:off x="7640638" y="1295400"/>
            <a:ext cx="0" cy="15240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6037" name="Group 21"/>
          <p:cNvGrpSpPr>
            <a:grpSpLocks/>
          </p:cNvGrpSpPr>
          <p:nvPr/>
        </p:nvGrpSpPr>
        <p:grpSpPr bwMode="auto">
          <a:xfrm>
            <a:off x="8458200" y="3290888"/>
            <a:ext cx="381000" cy="657225"/>
            <a:chOff x="5328" y="2073"/>
            <a:chExt cx="240" cy="414"/>
          </a:xfrm>
        </p:grpSpPr>
        <p:sp>
          <p:nvSpPr>
            <p:cNvPr id="86033" name="Text Box 17"/>
            <p:cNvSpPr txBox="1">
              <a:spLocks noChangeArrowheads="1"/>
            </p:cNvSpPr>
            <p:nvPr/>
          </p:nvSpPr>
          <p:spPr bwMode="auto">
            <a:xfrm>
              <a:off x="5328" y="2256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86034" name="Text Box 18"/>
            <p:cNvSpPr txBox="1">
              <a:spLocks noChangeArrowheads="1"/>
            </p:cNvSpPr>
            <p:nvPr/>
          </p:nvSpPr>
          <p:spPr bwMode="auto">
            <a:xfrm>
              <a:off x="5376" y="2073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</p:grpSp>
      <p:grpSp>
        <p:nvGrpSpPr>
          <p:cNvPr id="86036" name="Group 20"/>
          <p:cNvGrpSpPr>
            <a:grpSpLocks/>
          </p:cNvGrpSpPr>
          <p:nvPr/>
        </p:nvGrpSpPr>
        <p:grpSpPr bwMode="auto">
          <a:xfrm>
            <a:off x="6629400" y="3276600"/>
            <a:ext cx="401638" cy="671513"/>
            <a:chOff x="4176" y="2064"/>
            <a:chExt cx="253" cy="423"/>
          </a:xfrm>
        </p:grpSpPr>
        <p:sp>
          <p:nvSpPr>
            <p:cNvPr id="86032" name="Text Box 16"/>
            <p:cNvSpPr txBox="1">
              <a:spLocks noChangeArrowheads="1"/>
            </p:cNvSpPr>
            <p:nvPr/>
          </p:nvSpPr>
          <p:spPr bwMode="auto">
            <a:xfrm>
              <a:off x="4237" y="2256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86035" name="Text Box 19"/>
            <p:cNvSpPr txBox="1">
              <a:spLocks noChangeArrowheads="1"/>
            </p:cNvSpPr>
            <p:nvPr/>
          </p:nvSpPr>
          <p:spPr bwMode="auto">
            <a:xfrm>
              <a:off x="4176" y="2064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733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4" grpId="0"/>
      <p:bldP spid="86028" grpId="0" animBg="1"/>
      <p:bldP spid="86029" grpId="0" animBg="1"/>
      <p:bldP spid="860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Picture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1600" b="1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-76200" y="6858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 </a:t>
            </a:r>
            <a:r>
              <a:rPr lang="en-US" sz="2800" b="1" u="sng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SỬA BÀI TẬP</a:t>
            </a:r>
            <a:r>
              <a:rPr lang="en-US" sz="2800">
                <a:solidFill>
                  <a:srgbClr val="006600"/>
                </a:solidFill>
              </a:rPr>
              <a:t> : 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152400" y="1219200"/>
            <a:ext cx="5638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660033"/>
                </a:solidFill>
                <a:latin typeface="Times New Roman" pitchFamily="18" charset="0"/>
              </a:rPr>
              <a:t>BÀI TẬP 38 SGK/tr73: </a:t>
            </a:r>
            <a:r>
              <a:rPr lang="en-US" sz="2400" b="1">
                <a:solidFill>
                  <a:srgbClr val="660033"/>
                </a:solidFill>
                <a:latin typeface="Times New Roman" pitchFamily="18" charset="0"/>
              </a:rPr>
              <a:t>Cho hình 38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a)</a:t>
            </a:r>
            <a:r>
              <a:rPr lang="en-US" sz="2400" b="1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Góc KOI =121</a:t>
            </a:r>
            <a:r>
              <a:rPr lang="en-US" sz="2400" b="1" baseline="30000">
                <a:latin typeface="Times New Roman" pitchFamily="18" charset="0"/>
              </a:rPr>
              <a:t>0</a:t>
            </a:r>
            <a:endParaRPr lang="en-US" sz="2400" b="1">
              <a:solidFill>
                <a:srgbClr val="FF3399"/>
              </a:solidFill>
              <a:latin typeface="Times New Roman" pitchFamily="18" charset="0"/>
            </a:endParaRP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6019800" y="9906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228600" y="2362200"/>
            <a:ext cx="55626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cs typeface="Arial" charset="0"/>
              </a:rPr>
              <a:t>b)Theo </a:t>
            </a:r>
            <a:r>
              <a:rPr lang="en-US" sz="2400" b="1" dirty="0" err="1">
                <a:cs typeface="Arial" charset="0"/>
              </a:rPr>
              <a:t>g</a:t>
            </a:r>
            <a:r>
              <a:rPr lang="en-US" sz="2000" b="1" dirty="0" err="1">
                <a:cs typeface="Arial" charset="0"/>
              </a:rPr>
              <a:t>i</a:t>
            </a:r>
            <a:r>
              <a:rPr lang="en-US" b="1" dirty="0" err="1">
                <a:cs typeface="Arial" charset="0"/>
              </a:rPr>
              <a:t>ả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thi</a:t>
            </a:r>
            <a:r>
              <a:rPr lang="en-US" b="1" dirty="0" err="1">
                <a:cs typeface="Arial" charset="0"/>
              </a:rPr>
              <a:t>ế</a:t>
            </a:r>
            <a:r>
              <a:rPr lang="en-US" sz="2400" b="1" dirty="0" err="1">
                <a:cs typeface="Arial" charset="0"/>
              </a:rPr>
              <a:t>t</a:t>
            </a:r>
            <a:r>
              <a:rPr lang="en-US" sz="2400" b="1" dirty="0">
                <a:latin typeface="Arial" charset="0"/>
                <a:cs typeface="Arial" charset="0"/>
              </a:rPr>
              <a:t> </a:t>
            </a:r>
            <a:r>
              <a:rPr lang="en-US" sz="2400" b="1" dirty="0">
                <a:cs typeface="Arial" charset="0"/>
              </a:rPr>
              <a:t>O </a:t>
            </a:r>
            <a:r>
              <a:rPr lang="en-US" sz="2400" b="1" dirty="0" err="1">
                <a:cs typeface="Arial" charset="0"/>
              </a:rPr>
              <a:t>là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giao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điểm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c</a:t>
            </a:r>
            <a:r>
              <a:rPr lang="en-US" b="1" dirty="0" err="1">
                <a:cs typeface="Arial" charset="0"/>
              </a:rPr>
              <a:t>ủ</a:t>
            </a:r>
            <a:r>
              <a:rPr lang="en-US" sz="2400" b="1" dirty="0" err="1">
                <a:cs typeface="Arial" charset="0"/>
              </a:rPr>
              <a:t>a</a:t>
            </a:r>
            <a:r>
              <a:rPr lang="en-US" sz="2400" b="1" dirty="0">
                <a:cs typeface="Arial" charset="0"/>
              </a:rPr>
              <a:t> 2 </a:t>
            </a:r>
            <a:r>
              <a:rPr lang="en-US" sz="2400" b="1" dirty="0" err="1">
                <a:cs typeface="Arial" charset="0"/>
              </a:rPr>
              <a:t>đư</a:t>
            </a:r>
            <a:r>
              <a:rPr lang="en-US" b="1" dirty="0" err="1">
                <a:cs typeface="Arial" charset="0"/>
              </a:rPr>
              <a:t>ờ</a:t>
            </a:r>
            <a:r>
              <a:rPr lang="en-US" sz="2400" b="1" dirty="0" err="1">
                <a:cs typeface="Arial" charset="0"/>
              </a:rPr>
              <a:t>ng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phân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giác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xuất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phát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từ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đỉnh</a:t>
            </a:r>
            <a:r>
              <a:rPr lang="en-US" sz="2400" b="1" dirty="0">
                <a:cs typeface="Arial" charset="0"/>
              </a:rPr>
              <a:t> K </a:t>
            </a:r>
            <a:r>
              <a:rPr lang="en-US" sz="2400" b="1" dirty="0" err="1">
                <a:cs typeface="Arial" charset="0"/>
              </a:rPr>
              <a:t>và</a:t>
            </a:r>
            <a:r>
              <a:rPr lang="en-US" sz="2400" b="1" dirty="0">
                <a:cs typeface="Arial" charset="0"/>
              </a:rPr>
              <a:t> L </a:t>
            </a:r>
            <a:r>
              <a:rPr lang="en-US" sz="2400" b="1" dirty="0" err="1">
                <a:cs typeface="Arial" charset="0"/>
              </a:rPr>
              <a:t>c</a:t>
            </a:r>
            <a:r>
              <a:rPr lang="en-US" b="1" dirty="0" err="1">
                <a:cs typeface="Arial" charset="0"/>
              </a:rPr>
              <a:t>ủ</a:t>
            </a:r>
            <a:r>
              <a:rPr lang="en-US" sz="2400" b="1" dirty="0" err="1">
                <a:cs typeface="Arial" charset="0"/>
              </a:rPr>
              <a:t>a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>
                <a:cs typeface="Arial" charset="0"/>
                <a:sym typeface="Symbol" pitchFamily="18" charset="2"/>
              </a:rPr>
              <a:t>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IKL</a:t>
            </a:r>
            <a:r>
              <a:rPr lang="en-US" sz="2400" b="1" dirty="0">
                <a:cs typeface="Arial" charset="0"/>
                <a:sym typeface="Symbol" pitchFamily="18" charset="2"/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cs typeface="Arial" charset="0"/>
                <a:sym typeface="Symbol" pitchFamily="18" charset="2"/>
              </a:rPr>
              <a:t>Nên</a:t>
            </a:r>
            <a:r>
              <a:rPr lang="en-US" sz="2400" b="1" dirty="0">
                <a:cs typeface="Arial" charset="0"/>
                <a:sym typeface="Symbol" pitchFamily="18" charset="2"/>
              </a:rPr>
              <a:t> IO 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là</a:t>
            </a:r>
            <a:r>
              <a:rPr lang="en-US" sz="2400" b="1" dirty="0"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tia</a:t>
            </a:r>
            <a:r>
              <a:rPr lang="en-US" sz="2400" b="1" dirty="0"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phân</a:t>
            </a:r>
            <a:r>
              <a:rPr lang="en-US" sz="2400" b="1" dirty="0"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giác</a:t>
            </a:r>
            <a:r>
              <a:rPr lang="en-US" sz="2400" b="1" dirty="0"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c</a:t>
            </a:r>
            <a:r>
              <a:rPr lang="en-US" b="1" dirty="0" err="1">
                <a:cs typeface="Arial" charset="0"/>
                <a:sym typeface="Symbol" pitchFamily="18" charset="2"/>
              </a:rPr>
              <a:t>ủ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a</a:t>
            </a:r>
            <a:r>
              <a:rPr lang="en-US" sz="2400" b="1" dirty="0"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góc</a:t>
            </a:r>
            <a:r>
              <a:rPr lang="en-US" sz="2400" b="1" dirty="0"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KIL</a:t>
            </a:r>
            <a:endParaRPr lang="en-US" sz="2400" b="1" dirty="0">
              <a:cs typeface="Arial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cs typeface="Arial" charset="0"/>
                <a:sym typeface="Symbol" pitchFamily="18" charset="2"/>
              </a:rPr>
              <a:t>Do 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đó</a:t>
            </a:r>
            <a:r>
              <a:rPr lang="en-US" sz="2400" b="1" dirty="0">
                <a:cs typeface="Arial" charset="0"/>
                <a:sym typeface="Symbol" pitchFamily="18" charset="2"/>
              </a:rPr>
              <a:t> 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FF"/>
                </a:solidFill>
                <a:cs typeface="Arial" charset="0"/>
                <a:sym typeface="Symbol" pitchFamily="18" charset="2"/>
              </a:rPr>
              <a:t>c) </a:t>
            </a:r>
            <a:r>
              <a:rPr lang="en-US" sz="2400" b="1" dirty="0" err="1">
                <a:solidFill>
                  <a:srgbClr val="FF00FF"/>
                </a:solidFill>
                <a:cs typeface="Arial" charset="0"/>
                <a:sym typeface="Symbol" pitchFamily="18" charset="2"/>
              </a:rPr>
              <a:t>Điểm</a:t>
            </a:r>
            <a:r>
              <a:rPr lang="en-US" sz="2400" b="1" dirty="0">
                <a:solidFill>
                  <a:srgbClr val="FF00FF"/>
                </a:solidFill>
                <a:cs typeface="Arial" charset="0"/>
                <a:sym typeface="Symbol" pitchFamily="18" charset="2"/>
              </a:rPr>
              <a:t> O </a:t>
            </a:r>
            <a:r>
              <a:rPr lang="en-US" sz="2400" b="1" dirty="0" err="1">
                <a:solidFill>
                  <a:srgbClr val="FF00FF"/>
                </a:solidFill>
                <a:cs typeface="Arial" charset="0"/>
                <a:sym typeface="Symbol" pitchFamily="18" charset="2"/>
              </a:rPr>
              <a:t>có</a:t>
            </a:r>
            <a:r>
              <a:rPr lang="en-US" sz="2400" b="1" dirty="0">
                <a:solidFill>
                  <a:srgbClr val="FF00FF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cs typeface="Arial" charset="0"/>
                <a:sym typeface="Symbol" pitchFamily="18" charset="2"/>
              </a:rPr>
              <a:t>cách</a:t>
            </a:r>
            <a:r>
              <a:rPr lang="en-US" sz="2400" b="1" dirty="0">
                <a:solidFill>
                  <a:srgbClr val="FF00FF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cs typeface="Arial" charset="0"/>
                <a:sym typeface="Symbol" pitchFamily="18" charset="2"/>
              </a:rPr>
              <a:t>đều</a:t>
            </a:r>
            <a:r>
              <a:rPr lang="en-US" sz="2400" b="1" dirty="0">
                <a:solidFill>
                  <a:srgbClr val="FF00FF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cs typeface="Arial" charset="0"/>
                <a:sym typeface="Symbol" pitchFamily="18" charset="2"/>
              </a:rPr>
              <a:t>ba</a:t>
            </a:r>
            <a:r>
              <a:rPr lang="en-US" sz="2400" b="1" dirty="0">
                <a:solidFill>
                  <a:srgbClr val="FF00FF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cs typeface="Arial" charset="0"/>
                <a:sym typeface="Symbol" pitchFamily="18" charset="2"/>
              </a:rPr>
              <a:t>cạnh</a:t>
            </a:r>
            <a:r>
              <a:rPr lang="en-US" sz="2400" b="1" dirty="0">
                <a:solidFill>
                  <a:srgbClr val="FF00FF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cs typeface="Arial" charset="0"/>
                <a:sym typeface="Symbol" pitchFamily="18" charset="2"/>
              </a:rPr>
              <a:t>của</a:t>
            </a:r>
            <a:r>
              <a:rPr lang="en-US" sz="2400" b="1" dirty="0">
                <a:solidFill>
                  <a:srgbClr val="FF00FF"/>
                </a:solidFill>
                <a:cs typeface="Arial" charset="0"/>
                <a:sym typeface="Symbol" pitchFamily="18" charset="2"/>
              </a:rPr>
              <a:t> tam </a:t>
            </a:r>
            <a:r>
              <a:rPr lang="en-US" sz="2400" b="1" dirty="0" err="1">
                <a:solidFill>
                  <a:srgbClr val="FF00FF"/>
                </a:solidFill>
                <a:cs typeface="Arial" charset="0"/>
                <a:sym typeface="Symbol" pitchFamily="18" charset="2"/>
              </a:rPr>
              <a:t>giác</a:t>
            </a:r>
            <a:r>
              <a:rPr lang="en-US" sz="2400" b="1" dirty="0">
                <a:solidFill>
                  <a:srgbClr val="FF00FF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cs typeface="Arial" charset="0"/>
                <a:sym typeface="Symbol" pitchFamily="18" charset="2"/>
              </a:rPr>
              <a:t>IKL</a:t>
            </a:r>
            <a:r>
              <a:rPr lang="en-US" sz="2400" b="1" dirty="0">
                <a:solidFill>
                  <a:srgbClr val="FF00FF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cs typeface="Arial" charset="0"/>
                <a:sym typeface="Symbol" pitchFamily="18" charset="2"/>
              </a:rPr>
              <a:t>không</a:t>
            </a:r>
            <a:r>
              <a:rPr lang="en-US" sz="2400" b="1" dirty="0">
                <a:solidFill>
                  <a:srgbClr val="FF00FF"/>
                </a:solidFill>
                <a:cs typeface="Arial" charset="0"/>
                <a:sym typeface="Symbol" pitchFamily="18" charset="2"/>
              </a:rPr>
              <a:t> ? </a:t>
            </a:r>
            <a:r>
              <a:rPr lang="en-US" sz="2400" b="1" dirty="0" err="1">
                <a:solidFill>
                  <a:srgbClr val="FF00FF"/>
                </a:solidFill>
                <a:cs typeface="Arial" charset="0"/>
                <a:sym typeface="Symbol" pitchFamily="18" charset="2"/>
              </a:rPr>
              <a:t>Tại</a:t>
            </a:r>
            <a:r>
              <a:rPr lang="en-US" sz="2400" b="1" dirty="0">
                <a:solidFill>
                  <a:srgbClr val="FF00FF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cs typeface="Arial" charset="0"/>
                <a:sym typeface="Symbol" pitchFamily="18" charset="2"/>
              </a:rPr>
              <a:t>sao</a:t>
            </a:r>
            <a:r>
              <a:rPr lang="en-US" sz="2400" b="1" dirty="0">
                <a:solidFill>
                  <a:srgbClr val="FF00FF"/>
                </a:solidFill>
                <a:cs typeface="Arial" charset="0"/>
                <a:sym typeface="Symbol" pitchFamily="18" charset="2"/>
              </a:rPr>
              <a:t>? </a:t>
            </a:r>
            <a:r>
              <a:rPr lang="en-US" sz="2400" dirty="0">
                <a:solidFill>
                  <a:srgbClr val="FF00F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</a:p>
        </p:txBody>
      </p:sp>
      <p:graphicFrame>
        <p:nvGraphicFramePr>
          <p:cNvPr id="870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165360"/>
              </p:ext>
            </p:extLst>
          </p:nvPr>
        </p:nvGraphicFramePr>
        <p:xfrm>
          <a:off x="1508125" y="4038600"/>
          <a:ext cx="30797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Equation" r:id="rId4" imgW="1625400" imgH="419040" progId="Equation.DSMT4">
                  <p:embed/>
                </p:oleObj>
              </mc:Choice>
              <mc:Fallback>
                <p:oleObj name="Equation" r:id="rId4" imgW="1625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4038600"/>
                        <a:ext cx="30797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304800" y="5548313"/>
            <a:ext cx="74676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cs typeface="Arial" charset="0"/>
              </a:rPr>
              <a:t>   Vì O là giao c</a:t>
            </a:r>
            <a:r>
              <a:rPr lang="en-US" b="1">
                <a:cs typeface="Arial" charset="0"/>
              </a:rPr>
              <a:t>ủ</a:t>
            </a:r>
            <a:r>
              <a:rPr lang="en-US" sz="2400" b="1">
                <a:cs typeface="Arial" charset="0"/>
              </a:rPr>
              <a:t>a ba đư</a:t>
            </a:r>
            <a:r>
              <a:rPr lang="en-US" b="1">
                <a:cs typeface="Arial" charset="0"/>
              </a:rPr>
              <a:t>ờ</a:t>
            </a:r>
            <a:r>
              <a:rPr lang="en-US" sz="2400" b="1">
                <a:cs typeface="Arial" charset="0"/>
              </a:rPr>
              <a:t>ng phân giác c</a:t>
            </a:r>
            <a:r>
              <a:rPr lang="en-US" b="1">
                <a:cs typeface="Arial" charset="0"/>
              </a:rPr>
              <a:t>ủ</a:t>
            </a:r>
            <a:r>
              <a:rPr lang="en-US" sz="2400" b="1">
                <a:cs typeface="Arial" charset="0"/>
              </a:rPr>
              <a:t>a </a:t>
            </a:r>
            <a:r>
              <a:rPr lang="en-US" sz="2400" b="1">
                <a:cs typeface="Arial" charset="0"/>
                <a:sym typeface="Symbol" pitchFamily="18" charset="2"/>
              </a:rPr>
              <a:t>IKL ( cmt)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cs typeface="Arial" charset="0"/>
                <a:sym typeface="Symbol" pitchFamily="18" charset="2"/>
              </a:rPr>
              <a:t>   Nên O cách đ</a:t>
            </a:r>
            <a:r>
              <a:rPr lang="en-US" b="1">
                <a:cs typeface="Arial" charset="0"/>
                <a:sym typeface="Symbol" pitchFamily="18" charset="2"/>
              </a:rPr>
              <a:t>ề</a:t>
            </a:r>
            <a:r>
              <a:rPr lang="en-US" sz="2400" b="1">
                <a:cs typeface="Arial" charset="0"/>
                <a:sym typeface="Symbol" pitchFamily="18" charset="2"/>
              </a:rPr>
              <a:t>u ba c</a:t>
            </a:r>
            <a:r>
              <a:rPr lang="en-US" b="1">
                <a:cs typeface="Arial" charset="0"/>
                <a:sym typeface="Symbol" pitchFamily="18" charset="2"/>
              </a:rPr>
              <a:t>ạ</a:t>
            </a:r>
            <a:r>
              <a:rPr lang="en-US" sz="2400" b="1">
                <a:cs typeface="Arial" charset="0"/>
                <a:sym typeface="Symbol" pitchFamily="18" charset="2"/>
              </a:rPr>
              <a:t>nh c</a:t>
            </a:r>
            <a:r>
              <a:rPr lang="en-US" b="1">
                <a:cs typeface="Arial" charset="0"/>
                <a:sym typeface="Symbol" pitchFamily="18" charset="2"/>
              </a:rPr>
              <a:t>ủ</a:t>
            </a:r>
            <a:r>
              <a:rPr lang="en-US" sz="2400" b="1">
                <a:cs typeface="Arial" charset="0"/>
                <a:sym typeface="Symbol" pitchFamily="18" charset="2"/>
              </a:rPr>
              <a:t>a IKL .</a:t>
            </a:r>
          </a:p>
        </p:txBody>
      </p:sp>
      <p:pic>
        <p:nvPicPr>
          <p:cNvPr id="87064" name="Picture 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50" y="1143000"/>
            <a:ext cx="268287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67" name="Picture 2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990600"/>
            <a:ext cx="2590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685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10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Picture2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1600" b="1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-76200" y="8382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 </a:t>
            </a:r>
            <a:r>
              <a:rPr lang="en-US" sz="2400" b="1" u="sng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LUYỆN TẬP</a:t>
            </a:r>
            <a:r>
              <a:rPr lang="en-US" sz="2400">
                <a:solidFill>
                  <a:srgbClr val="006600"/>
                </a:solidFill>
              </a:rPr>
              <a:t> : </a:t>
            </a:r>
          </a:p>
        </p:txBody>
      </p:sp>
      <p:sp>
        <p:nvSpPr>
          <p:cNvPr id="89110" name="Text Box 22"/>
          <p:cNvSpPr txBox="1">
            <a:spLocks noChangeArrowheads="1"/>
          </p:cNvSpPr>
          <p:nvPr/>
        </p:nvSpPr>
        <p:spPr bwMode="auto">
          <a:xfrm>
            <a:off x="76200" y="1295400"/>
            <a:ext cx="8763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i="1" u="sng" dirty="0">
                <a:solidFill>
                  <a:srgbClr val="660033"/>
                </a:solidFill>
                <a:latin typeface="Times New Roman" pitchFamily="18" charset="0"/>
              </a:rPr>
              <a:t>BÀI TẬP 39 SGK/tr73</a:t>
            </a:r>
            <a:r>
              <a:rPr lang="en-US" sz="2000" dirty="0">
                <a:solidFill>
                  <a:srgbClr val="660033"/>
                </a:solidFill>
                <a:latin typeface="Times New Roman" pitchFamily="18" charset="0"/>
              </a:rPr>
              <a:t>: 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Cho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39       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) 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</a:rPr>
              <a:t>Chứng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 minh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ABD = ACD.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                                                                 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 So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sánh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góc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 DBC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và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góc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 DCB</a:t>
            </a:r>
            <a:endParaRPr lang="en-US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9131" name="Picture 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752600"/>
            <a:ext cx="3200400" cy="284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132" name="Picture 4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90688"/>
            <a:ext cx="3352800" cy="295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9136" name="Group 48"/>
          <p:cNvGrpSpPr>
            <a:grpSpLocks/>
          </p:cNvGrpSpPr>
          <p:nvPr/>
        </p:nvGrpSpPr>
        <p:grpSpPr bwMode="auto">
          <a:xfrm>
            <a:off x="1371600" y="2452688"/>
            <a:ext cx="609600" cy="366712"/>
            <a:chOff x="864" y="1545"/>
            <a:chExt cx="384" cy="231"/>
          </a:xfrm>
        </p:grpSpPr>
        <p:sp>
          <p:nvSpPr>
            <p:cNvPr id="89134" name="Text Box 46"/>
            <p:cNvSpPr txBox="1">
              <a:spLocks noChangeArrowheads="1"/>
            </p:cNvSpPr>
            <p:nvPr/>
          </p:nvSpPr>
          <p:spPr bwMode="auto">
            <a:xfrm>
              <a:off x="105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89135" name="Text Box 47"/>
            <p:cNvSpPr txBox="1">
              <a:spLocks noChangeArrowheads="1"/>
            </p:cNvSpPr>
            <p:nvPr/>
          </p:nvSpPr>
          <p:spPr bwMode="auto">
            <a:xfrm>
              <a:off x="864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039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9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9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9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9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89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9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89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89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9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9" grpId="0"/>
      <p:bldP spid="891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Picture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1600" b="1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-76200" y="838200"/>
            <a:ext cx="327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 </a:t>
            </a:r>
            <a:r>
              <a:rPr lang="en-US" sz="2000" b="1" u="sng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LUYỆN TẬP</a:t>
            </a:r>
            <a:r>
              <a:rPr lang="en-US" sz="2000">
                <a:solidFill>
                  <a:srgbClr val="006600"/>
                </a:solidFill>
              </a:rPr>
              <a:t> : 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0" y="11430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i="1" u="sng">
                <a:solidFill>
                  <a:srgbClr val="660033"/>
                </a:solidFill>
                <a:latin typeface="Times New Roman" pitchFamily="18" charset="0"/>
              </a:rPr>
              <a:t>BÀI TẬP 39 SGK/tr73</a:t>
            </a:r>
            <a:r>
              <a:rPr lang="en-US">
                <a:solidFill>
                  <a:srgbClr val="660033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0" y="1371600"/>
            <a:ext cx="876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660033"/>
                </a:solidFill>
                <a:latin typeface="Times New Roman" pitchFamily="18" charset="0"/>
              </a:rPr>
              <a:t>BÀI TẬP 42SGK/tr73</a:t>
            </a:r>
            <a:r>
              <a:rPr lang="en-US" sz="2000">
                <a:solidFill>
                  <a:srgbClr val="660033"/>
                </a:solidFill>
                <a:latin typeface="Times New Roman" pitchFamily="18" charset="0"/>
              </a:rPr>
              <a:t>: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</a:rPr>
              <a:t>Chứng minh định lí : </a:t>
            </a:r>
            <a:r>
              <a:rPr lang="en-US" sz="2000" b="1" i="1">
                <a:solidFill>
                  <a:srgbClr val="FF0000"/>
                </a:solidFill>
                <a:latin typeface="Times New Roman" pitchFamily="18" charset="0"/>
              </a:rPr>
              <a:t>Nếu tam giác có một đường trung tuyến  đồng thời là đường phân giác  thì tam giác đó là một tam giác cân.</a:t>
            </a:r>
            <a:r>
              <a:rPr lang="en-US" sz="2000">
                <a:solidFill>
                  <a:srgbClr val="660033"/>
                </a:solidFill>
                <a:latin typeface="Times New Roman" pitchFamily="18" charset="0"/>
              </a:rPr>
              <a:t> </a:t>
            </a:r>
          </a:p>
        </p:txBody>
      </p:sp>
      <p:grpSp>
        <p:nvGrpSpPr>
          <p:cNvPr id="92187" name="Group 27"/>
          <p:cNvGrpSpPr>
            <a:grpSpLocks/>
          </p:cNvGrpSpPr>
          <p:nvPr/>
        </p:nvGrpSpPr>
        <p:grpSpPr bwMode="auto">
          <a:xfrm>
            <a:off x="0" y="2133600"/>
            <a:ext cx="3124200" cy="2660650"/>
            <a:chOff x="1886" y="1305"/>
            <a:chExt cx="1968" cy="1676"/>
          </a:xfrm>
        </p:grpSpPr>
        <p:pic>
          <p:nvPicPr>
            <p:cNvPr id="92188" name="Picture 2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2" y="1431"/>
              <a:ext cx="1776" cy="1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2189" name="Text Box 29"/>
            <p:cNvSpPr txBox="1">
              <a:spLocks noChangeArrowheads="1"/>
            </p:cNvSpPr>
            <p:nvPr/>
          </p:nvSpPr>
          <p:spPr bwMode="auto">
            <a:xfrm>
              <a:off x="2784" y="130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92190" name="Text Box 30"/>
            <p:cNvSpPr txBox="1">
              <a:spLocks noChangeArrowheads="1"/>
            </p:cNvSpPr>
            <p:nvPr/>
          </p:nvSpPr>
          <p:spPr bwMode="auto">
            <a:xfrm>
              <a:off x="1886" y="261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92191" name="Text Box 31"/>
            <p:cNvSpPr txBox="1">
              <a:spLocks noChangeArrowheads="1"/>
            </p:cNvSpPr>
            <p:nvPr/>
          </p:nvSpPr>
          <p:spPr bwMode="auto">
            <a:xfrm>
              <a:off x="3662" y="2601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92192" name="Text Box 32"/>
            <p:cNvSpPr txBox="1">
              <a:spLocks noChangeArrowheads="1"/>
            </p:cNvSpPr>
            <p:nvPr/>
          </p:nvSpPr>
          <p:spPr bwMode="auto">
            <a:xfrm>
              <a:off x="2688" y="275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" charset="0"/>
                  <a:cs typeface="Arial" charset="0"/>
                </a:rPr>
                <a:t>D</a:t>
              </a:r>
            </a:p>
          </p:txBody>
        </p:sp>
      </p:grpSp>
      <p:grpSp>
        <p:nvGrpSpPr>
          <p:cNvPr id="92193" name="Group 33"/>
          <p:cNvGrpSpPr>
            <a:grpSpLocks/>
          </p:cNvGrpSpPr>
          <p:nvPr/>
        </p:nvGrpSpPr>
        <p:grpSpPr bwMode="auto">
          <a:xfrm>
            <a:off x="3200400" y="2133600"/>
            <a:ext cx="4876800" cy="1150938"/>
            <a:chOff x="96" y="1339"/>
            <a:chExt cx="3072" cy="725"/>
          </a:xfrm>
        </p:grpSpPr>
        <p:sp>
          <p:nvSpPr>
            <p:cNvPr id="92194" name="Text Box 34"/>
            <p:cNvSpPr txBox="1">
              <a:spLocks noChangeArrowheads="1"/>
            </p:cNvSpPr>
            <p:nvPr/>
          </p:nvSpPr>
          <p:spPr bwMode="auto">
            <a:xfrm>
              <a:off x="480" y="1339"/>
              <a:ext cx="26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03399"/>
                  </a:solidFill>
                  <a:latin typeface="Arial" charset="0"/>
                  <a:cs typeface="Arial" charset="0"/>
                  <a:sym typeface="Symbol" pitchFamily="18" charset="2"/>
                </a:rPr>
                <a:t>ABC, trung tuyến AD đồng thời là đường phân giác. </a:t>
              </a:r>
            </a:p>
          </p:txBody>
        </p:sp>
        <p:sp>
          <p:nvSpPr>
            <p:cNvPr id="92195" name="Text Box 35"/>
            <p:cNvSpPr txBox="1">
              <a:spLocks noChangeArrowheads="1"/>
            </p:cNvSpPr>
            <p:nvPr/>
          </p:nvSpPr>
          <p:spPr bwMode="auto">
            <a:xfrm>
              <a:off x="576" y="1776"/>
              <a:ext cx="12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Arial" charset="0"/>
                  <a:cs typeface="Arial" charset="0"/>
                  <a:sym typeface="Symbol" pitchFamily="18" charset="2"/>
                </a:rPr>
                <a:t>ABC cân</a:t>
              </a:r>
            </a:p>
          </p:txBody>
        </p:sp>
        <p:sp>
          <p:nvSpPr>
            <p:cNvPr id="92196" name="Text Box 36"/>
            <p:cNvSpPr txBox="1">
              <a:spLocks noChangeArrowheads="1"/>
            </p:cNvSpPr>
            <p:nvPr/>
          </p:nvSpPr>
          <p:spPr bwMode="auto">
            <a:xfrm>
              <a:off x="144" y="144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3399"/>
                  </a:solidFill>
                  <a:latin typeface="Arial" charset="0"/>
                  <a:cs typeface="Arial" charset="0"/>
                </a:rPr>
                <a:t>GT</a:t>
              </a:r>
            </a:p>
          </p:txBody>
        </p:sp>
        <p:sp>
          <p:nvSpPr>
            <p:cNvPr id="92197" name="Text Box 37"/>
            <p:cNvSpPr txBox="1">
              <a:spLocks noChangeArrowheads="1"/>
            </p:cNvSpPr>
            <p:nvPr/>
          </p:nvSpPr>
          <p:spPr bwMode="auto">
            <a:xfrm>
              <a:off x="144" y="1776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3399"/>
                  </a:solidFill>
                  <a:latin typeface="Arial" charset="0"/>
                  <a:cs typeface="Arial" charset="0"/>
                </a:rPr>
                <a:t>KL</a:t>
              </a:r>
            </a:p>
          </p:txBody>
        </p:sp>
        <p:sp>
          <p:nvSpPr>
            <p:cNvPr id="92198" name="Line 38"/>
            <p:cNvSpPr>
              <a:spLocks noChangeShapeType="1"/>
            </p:cNvSpPr>
            <p:nvPr/>
          </p:nvSpPr>
          <p:spPr bwMode="auto">
            <a:xfrm>
              <a:off x="96" y="1776"/>
              <a:ext cx="28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9" name="Line 39"/>
            <p:cNvSpPr>
              <a:spLocks noChangeShapeType="1"/>
            </p:cNvSpPr>
            <p:nvPr/>
          </p:nvSpPr>
          <p:spPr bwMode="auto">
            <a:xfrm>
              <a:off x="48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03" name="Group 43"/>
          <p:cNvGrpSpPr>
            <a:grpSpLocks/>
          </p:cNvGrpSpPr>
          <p:nvPr/>
        </p:nvGrpSpPr>
        <p:grpSpPr bwMode="auto">
          <a:xfrm>
            <a:off x="1371600" y="3462338"/>
            <a:ext cx="533400" cy="3354387"/>
            <a:chOff x="4368" y="1622"/>
            <a:chExt cx="336" cy="2113"/>
          </a:xfrm>
        </p:grpSpPr>
        <p:pic>
          <p:nvPicPr>
            <p:cNvPr id="92204" name="Picture 4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2" y="1622"/>
              <a:ext cx="216" cy="19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2205" name="Text Box 45"/>
            <p:cNvSpPr txBox="1">
              <a:spLocks noChangeArrowheads="1"/>
            </p:cNvSpPr>
            <p:nvPr/>
          </p:nvSpPr>
          <p:spPr bwMode="auto">
            <a:xfrm>
              <a:off x="4368" y="350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" charset="0"/>
                  <a:cs typeface="Arial" charset="0"/>
                </a:rPr>
                <a:t>A’</a:t>
              </a:r>
              <a:endParaRPr lang="en-US" sz="1200">
                <a:latin typeface="Arial" charset="0"/>
                <a:cs typeface="Arial" charset="0"/>
              </a:endParaRPr>
            </a:p>
          </p:txBody>
        </p:sp>
      </p:grpSp>
      <p:pic>
        <p:nvPicPr>
          <p:cNvPr id="92206" name="Picture 4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38" y="4357688"/>
            <a:ext cx="152400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07" name="Text Box 47"/>
          <p:cNvSpPr txBox="1">
            <a:spLocks noChangeArrowheads="1"/>
          </p:cNvSpPr>
          <p:nvPr/>
        </p:nvSpPr>
        <p:spPr bwMode="auto">
          <a:xfrm>
            <a:off x="4648200" y="64150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  <a:sym typeface="Symbol" pitchFamily="18" charset="2"/>
              </a:rPr>
              <a:t>ABC cân tại A</a:t>
            </a:r>
          </a:p>
        </p:txBody>
      </p:sp>
      <p:sp>
        <p:nvSpPr>
          <p:cNvPr id="92208" name="Rectangle 48"/>
          <p:cNvSpPr>
            <a:spLocks noChangeArrowheads="1"/>
          </p:cNvSpPr>
          <p:nvPr/>
        </p:nvSpPr>
        <p:spPr bwMode="auto">
          <a:xfrm rot="16200000">
            <a:off x="5146675" y="6151563"/>
            <a:ext cx="43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Arial" charset="0"/>
                <a:cs typeface="Arial" charset="0"/>
                <a:sym typeface="Symbol" pitchFamily="18" charset="2"/>
              </a:rPr>
              <a:t></a:t>
            </a:r>
          </a:p>
        </p:txBody>
      </p:sp>
      <p:sp>
        <p:nvSpPr>
          <p:cNvPr id="92209" name="Text Box 49"/>
          <p:cNvSpPr txBox="1">
            <a:spLocks noChangeArrowheads="1"/>
          </p:cNvSpPr>
          <p:nvPr/>
        </p:nvSpPr>
        <p:spPr bwMode="auto">
          <a:xfrm>
            <a:off x="4876800" y="5881688"/>
            <a:ext cx="1981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</a:rPr>
              <a:t>AB = AC </a:t>
            </a:r>
          </a:p>
        </p:txBody>
      </p:sp>
      <p:sp>
        <p:nvSpPr>
          <p:cNvPr id="92210" name="Rectangle 50"/>
          <p:cNvSpPr>
            <a:spLocks noChangeArrowheads="1"/>
          </p:cNvSpPr>
          <p:nvPr/>
        </p:nvSpPr>
        <p:spPr bwMode="auto">
          <a:xfrm rot="16200000">
            <a:off x="5146675" y="5618163"/>
            <a:ext cx="43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Arial" charset="0"/>
                <a:cs typeface="Arial" charset="0"/>
                <a:sym typeface="Symbol" pitchFamily="18" charset="2"/>
              </a:rPr>
              <a:t></a:t>
            </a:r>
          </a:p>
        </p:txBody>
      </p:sp>
      <p:sp>
        <p:nvSpPr>
          <p:cNvPr id="92211" name="Text Box 51"/>
          <p:cNvSpPr txBox="1">
            <a:spLocks noChangeArrowheads="1"/>
          </p:cNvSpPr>
          <p:nvPr/>
        </p:nvSpPr>
        <p:spPr bwMode="auto">
          <a:xfrm>
            <a:off x="3657600" y="4891088"/>
            <a:ext cx="220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  <a:sym typeface="Symbol" pitchFamily="18" charset="2"/>
              </a:rPr>
              <a:t>ABD = </a:t>
            </a:r>
            <a:r>
              <a:rPr lang="en-US"/>
              <a:t>A’</a:t>
            </a:r>
            <a:r>
              <a:rPr lang="en-US">
                <a:latin typeface="Arial" charset="0"/>
                <a:cs typeface="Arial" charset="0"/>
                <a:sym typeface="Symbol" pitchFamily="18" charset="2"/>
              </a:rPr>
              <a:t>CD</a:t>
            </a:r>
          </a:p>
        </p:txBody>
      </p:sp>
      <p:sp>
        <p:nvSpPr>
          <p:cNvPr id="92212" name="Rectangle 52"/>
          <p:cNvSpPr>
            <a:spLocks noChangeArrowheads="1"/>
          </p:cNvSpPr>
          <p:nvPr/>
        </p:nvSpPr>
        <p:spPr bwMode="auto">
          <a:xfrm rot="16200000">
            <a:off x="4400550" y="5160963"/>
            <a:ext cx="43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Arial" charset="0"/>
                <a:cs typeface="Arial" charset="0"/>
                <a:sym typeface="Symbol" pitchFamily="18" charset="2"/>
              </a:rPr>
              <a:t></a:t>
            </a:r>
          </a:p>
        </p:txBody>
      </p:sp>
      <p:sp>
        <p:nvSpPr>
          <p:cNvPr id="92213" name="Text Box 53"/>
          <p:cNvSpPr txBox="1">
            <a:spLocks noChangeArrowheads="1"/>
          </p:cNvSpPr>
          <p:nvPr/>
        </p:nvSpPr>
        <p:spPr bwMode="auto">
          <a:xfrm>
            <a:off x="4114800" y="5362575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</a:rPr>
              <a:t>AB = CA’</a:t>
            </a:r>
            <a:r>
              <a:rPr lang="en-US" sz="1400">
                <a:latin typeface="Arial" charset="0"/>
                <a:cs typeface="Arial" charset="0"/>
              </a:rPr>
              <a:t> </a:t>
            </a:r>
            <a:r>
              <a:rPr lang="en-US">
                <a:latin typeface="Arial" charset="0"/>
                <a:cs typeface="Arial" charset="0"/>
              </a:rPr>
              <a:t>  và     AC = CA’</a:t>
            </a:r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92214" name="Rectangle 54"/>
          <p:cNvSpPr>
            <a:spLocks noChangeArrowheads="1"/>
          </p:cNvSpPr>
          <p:nvPr/>
        </p:nvSpPr>
        <p:spPr bwMode="auto">
          <a:xfrm rot="16200000">
            <a:off x="6061075" y="5138738"/>
            <a:ext cx="43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Arial" charset="0"/>
                <a:cs typeface="Arial" charset="0"/>
                <a:sym typeface="Symbol" pitchFamily="18" charset="2"/>
              </a:rPr>
              <a:t></a:t>
            </a:r>
          </a:p>
        </p:txBody>
      </p:sp>
      <p:sp>
        <p:nvSpPr>
          <p:cNvPr id="92215" name="Text Box 55"/>
          <p:cNvSpPr txBox="1">
            <a:spLocks noChangeArrowheads="1"/>
          </p:cNvSpPr>
          <p:nvPr/>
        </p:nvSpPr>
        <p:spPr bwMode="auto">
          <a:xfrm>
            <a:off x="5638800" y="4892675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  <a:sym typeface="Symbol" pitchFamily="18" charset="2"/>
              </a:rPr>
              <a:t>ACA’ cân tại C</a:t>
            </a:r>
          </a:p>
        </p:txBody>
      </p:sp>
      <p:sp>
        <p:nvSpPr>
          <p:cNvPr id="92216" name="Rectangle 56"/>
          <p:cNvSpPr>
            <a:spLocks noChangeArrowheads="1"/>
          </p:cNvSpPr>
          <p:nvPr/>
        </p:nvSpPr>
        <p:spPr bwMode="auto">
          <a:xfrm rot="16200000">
            <a:off x="4248150" y="4703763"/>
            <a:ext cx="43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Arial" charset="0"/>
                <a:cs typeface="Arial" charset="0"/>
                <a:sym typeface="Symbol" pitchFamily="18" charset="2"/>
              </a:rPr>
              <a:t></a:t>
            </a:r>
          </a:p>
        </p:txBody>
      </p:sp>
      <p:sp>
        <p:nvSpPr>
          <p:cNvPr id="92217" name="Rectangle 57"/>
          <p:cNvSpPr>
            <a:spLocks noChangeArrowheads="1"/>
          </p:cNvSpPr>
          <p:nvPr/>
        </p:nvSpPr>
        <p:spPr bwMode="auto">
          <a:xfrm rot="16200000">
            <a:off x="6137275" y="4627563"/>
            <a:ext cx="43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Arial" charset="0"/>
                <a:cs typeface="Arial" charset="0"/>
                <a:sym typeface="Symbol" pitchFamily="18" charset="2"/>
              </a:rPr>
              <a:t></a:t>
            </a:r>
          </a:p>
        </p:txBody>
      </p:sp>
      <p:grpSp>
        <p:nvGrpSpPr>
          <p:cNvPr id="92233" name="Group 73"/>
          <p:cNvGrpSpPr>
            <a:grpSpLocks/>
          </p:cNvGrpSpPr>
          <p:nvPr/>
        </p:nvGrpSpPr>
        <p:grpSpPr bwMode="auto">
          <a:xfrm>
            <a:off x="3886200" y="3608388"/>
            <a:ext cx="1524000" cy="1192212"/>
            <a:chOff x="2448" y="2208"/>
            <a:chExt cx="960" cy="751"/>
          </a:xfrm>
        </p:grpSpPr>
        <p:sp>
          <p:nvSpPr>
            <p:cNvPr id="92219" name="Text Box 59"/>
            <p:cNvSpPr txBox="1">
              <a:spLocks noChangeArrowheads="1"/>
            </p:cNvSpPr>
            <p:nvPr/>
          </p:nvSpPr>
          <p:spPr bwMode="auto">
            <a:xfrm>
              <a:off x="2448" y="2208"/>
              <a:ext cx="960" cy="7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" charset="0"/>
                  <a:cs typeface="Arial" charset="0"/>
                </a:rPr>
                <a:t>AD = DA’</a:t>
              </a:r>
            </a:p>
            <a:p>
              <a:pPr eaLnBrk="1" hangingPunct="1">
                <a:spcBef>
                  <a:spcPct val="50000"/>
                </a:spcBef>
              </a:pPr>
              <a:endParaRPr lang="en-US">
                <a:latin typeface="Arial" charset="0"/>
                <a:cs typeface="Arial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" charset="0"/>
                  <a:cs typeface="Arial" charset="0"/>
                </a:rPr>
                <a:t>DB = DC</a:t>
              </a:r>
            </a:p>
          </p:txBody>
        </p:sp>
        <p:graphicFrame>
          <p:nvGraphicFramePr>
            <p:cNvPr id="92220" name="Object 60"/>
            <p:cNvGraphicFramePr>
              <a:graphicFrameLocks noChangeAspect="1"/>
            </p:cNvGraphicFramePr>
            <p:nvPr/>
          </p:nvGraphicFramePr>
          <p:xfrm>
            <a:off x="2496" y="2400"/>
            <a:ext cx="655" cy="2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2" name="Equation" r:id="rId7" imgW="558720" imgH="266400" progId="Equation.DSMT4">
                    <p:embed/>
                  </p:oleObj>
                </mc:Choice>
                <mc:Fallback>
                  <p:oleObj name="Equation" r:id="rId7" imgW="558720" imgH="266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2400"/>
                          <a:ext cx="655" cy="2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221" name="Object 61"/>
          <p:cNvGraphicFramePr>
            <a:graphicFrameLocks noChangeAspect="1"/>
          </p:cNvGraphicFramePr>
          <p:nvPr/>
        </p:nvGraphicFramePr>
        <p:xfrm>
          <a:off x="5984875" y="4303713"/>
          <a:ext cx="93821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3" name="Equation" r:id="rId9" imgW="533160" imgH="266400" progId="Equation.DSMT4">
                  <p:embed/>
                </p:oleObj>
              </mc:Choice>
              <mc:Fallback>
                <p:oleObj name="Equation" r:id="rId9" imgW="5331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75" y="4303713"/>
                        <a:ext cx="93821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2" name="Rectangle 62"/>
          <p:cNvSpPr>
            <a:spLocks noChangeArrowheads="1"/>
          </p:cNvSpPr>
          <p:nvPr/>
        </p:nvSpPr>
        <p:spPr bwMode="auto">
          <a:xfrm rot="16200000">
            <a:off x="6213475" y="4094163"/>
            <a:ext cx="43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Arial" charset="0"/>
                <a:cs typeface="Arial" charset="0"/>
                <a:sym typeface="Symbol" pitchFamily="18" charset="2"/>
              </a:rPr>
              <a:t></a:t>
            </a:r>
          </a:p>
        </p:txBody>
      </p:sp>
      <p:graphicFrame>
        <p:nvGraphicFramePr>
          <p:cNvPr id="92223" name="Object 63"/>
          <p:cNvGraphicFramePr>
            <a:graphicFrameLocks noChangeAspect="1"/>
          </p:cNvGraphicFramePr>
          <p:nvPr/>
        </p:nvGraphicFramePr>
        <p:xfrm>
          <a:off x="5646738" y="3810000"/>
          <a:ext cx="17446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4" name="Equation" r:id="rId11" imgW="1117440" imgH="266400" progId="Equation.DSMT4">
                  <p:embed/>
                </p:oleObj>
              </mc:Choice>
              <mc:Fallback>
                <p:oleObj name="Equation" r:id="rId11" imgW="111744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38" y="3810000"/>
                        <a:ext cx="1744662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4" name="Rectangle 64"/>
          <p:cNvSpPr>
            <a:spLocks noChangeArrowheads="1"/>
          </p:cNvSpPr>
          <p:nvPr/>
        </p:nvSpPr>
        <p:spPr bwMode="auto">
          <a:xfrm rot="16200000">
            <a:off x="6686550" y="3600450"/>
            <a:ext cx="43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Arial" charset="0"/>
                <a:cs typeface="Arial" charset="0"/>
                <a:sym typeface="Symbol" pitchFamily="18" charset="2"/>
              </a:rPr>
              <a:t></a:t>
            </a:r>
          </a:p>
        </p:txBody>
      </p:sp>
      <p:sp>
        <p:nvSpPr>
          <p:cNvPr id="92225" name="Text Box 65"/>
          <p:cNvSpPr txBox="1">
            <a:spLocks noChangeArrowheads="1"/>
          </p:cNvSpPr>
          <p:nvPr/>
        </p:nvSpPr>
        <p:spPr bwMode="auto">
          <a:xfrm>
            <a:off x="6096000" y="3330575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  <a:sym typeface="Symbol" pitchFamily="18" charset="2"/>
              </a:rPr>
              <a:t>ABD = A</a:t>
            </a:r>
            <a:r>
              <a:rPr lang="en-US" sz="1200">
                <a:latin typeface="Arial" charset="0"/>
                <a:cs typeface="Arial" charset="0"/>
                <a:sym typeface="Symbol" pitchFamily="18" charset="2"/>
              </a:rPr>
              <a:t>’</a:t>
            </a:r>
            <a:r>
              <a:rPr lang="en-US">
                <a:latin typeface="Arial" charset="0"/>
                <a:cs typeface="Arial" charset="0"/>
                <a:sym typeface="Symbol" pitchFamily="18" charset="2"/>
              </a:rPr>
              <a:t>CD</a:t>
            </a:r>
          </a:p>
        </p:txBody>
      </p:sp>
      <p:grpSp>
        <p:nvGrpSpPr>
          <p:cNvPr id="92228" name="Group 68"/>
          <p:cNvGrpSpPr>
            <a:grpSpLocks/>
          </p:cNvGrpSpPr>
          <p:nvPr/>
        </p:nvGrpSpPr>
        <p:grpSpPr bwMode="auto">
          <a:xfrm>
            <a:off x="1239838" y="4100513"/>
            <a:ext cx="762000" cy="809625"/>
            <a:chOff x="816" y="2601"/>
            <a:chExt cx="480" cy="510"/>
          </a:xfrm>
        </p:grpSpPr>
        <p:sp>
          <p:nvSpPr>
            <p:cNvPr id="92226" name="Text Box 66"/>
            <p:cNvSpPr txBox="1">
              <a:spLocks noChangeArrowheads="1"/>
            </p:cNvSpPr>
            <p:nvPr/>
          </p:nvSpPr>
          <p:spPr bwMode="auto">
            <a:xfrm>
              <a:off x="816" y="2601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92227" name="Text Box 67"/>
            <p:cNvSpPr txBox="1">
              <a:spLocks noChangeArrowheads="1"/>
            </p:cNvSpPr>
            <p:nvPr/>
          </p:nvSpPr>
          <p:spPr bwMode="auto">
            <a:xfrm>
              <a:off x="1056" y="288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</p:grpSp>
      <p:grpSp>
        <p:nvGrpSpPr>
          <p:cNvPr id="92232" name="Group 72"/>
          <p:cNvGrpSpPr>
            <a:grpSpLocks/>
          </p:cNvGrpSpPr>
          <p:nvPr/>
        </p:nvGrpSpPr>
        <p:grpSpPr bwMode="auto">
          <a:xfrm>
            <a:off x="1295400" y="2771775"/>
            <a:ext cx="650875" cy="373063"/>
            <a:chOff x="816" y="1746"/>
            <a:chExt cx="410" cy="235"/>
          </a:xfrm>
        </p:grpSpPr>
        <p:sp>
          <p:nvSpPr>
            <p:cNvPr id="92230" name="Text Box 70"/>
            <p:cNvSpPr txBox="1">
              <a:spLocks noChangeArrowheads="1"/>
            </p:cNvSpPr>
            <p:nvPr/>
          </p:nvSpPr>
          <p:spPr bwMode="auto">
            <a:xfrm>
              <a:off x="816" y="174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92231" name="Text Box 71"/>
            <p:cNvSpPr txBox="1">
              <a:spLocks noChangeArrowheads="1"/>
            </p:cNvSpPr>
            <p:nvPr/>
          </p:nvSpPr>
          <p:spPr bwMode="auto">
            <a:xfrm>
              <a:off x="986" y="175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    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968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9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9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2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1000"/>
                                        <p:tgtEl>
                                          <p:spTgt spid="92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1000"/>
                                        <p:tgtEl>
                                          <p:spTgt spid="92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1000"/>
                                        <p:tgtEl>
                                          <p:spTgt spid="9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9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9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9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9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1000"/>
                                        <p:tgtEl>
                                          <p:spTgt spid="9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9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9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1" dur="2000"/>
                                        <p:tgtEl>
                                          <p:spTgt spid="9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1000"/>
                                        <p:tgtEl>
                                          <p:spTgt spid="9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1000"/>
                                        <p:tgtEl>
                                          <p:spTgt spid="92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4" dur="2000"/>
                                        <p:tgtEl>
                                          <p:spTgt spid="92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2000"/>
                                        <p:tgtEl>
                                          <p:spTgt spid="92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2000"/>
                                        <p:tgtEl>
                                          <p:spTgt spid="92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5" dur="2000"/>
                                        <p:tgtEl>
                                          <p:spTgt spid="9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2" grpId="0"/>
      <p:bldP spid="92207" grpId="0"/>
      <p:bldP spid="92208" grpId="0"/>
      <p:bldP spid="92209" grpId="0"/>
      <p:bldP spid="92210" grpId="0"/>
      <p:bldP spid="92211" grpId="0"/>
      <p:bldP spid="92212" grpId="0"/>
      <p:bldP spid="92213" grpId="0"/>
      <p:bldP spid="92214" grpId="0"/>
      <p:bldP spid="92215" grpId="0"/>
      <p:bldP spid="92216" grpId="0"/>
      <p:bldP spid="92217" grpId="0"/>
      <p:bldP spid="92222" grpId="0"/>
      <p:bldP spid="92224" grpId="0"/>
      <p:bldP spid="922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Picture2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1600" b="1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-76200" y="4572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 </a:t>
            </a:r>
            <a:r>
              <a:rPr lang="en-US" sz="2400" b="1" u="sng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SỬA BÀI TẬP</a:t>
            </a:r>
            <a:r>
              <a:rPr lang="en-US" sz="2400">
                <a:solidFill>
                  <a:srgbClr val="006600"/>
                </a:solidFill>
              </a:rPr>
              <a:t> : 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-76200" y="8382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 </a:t>
            </a:r>
            <a:r>
              <a:rPr lang="en-US" sz="2400" b="1" u="sng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LUYỆN TẬP</a:t>
            </a:r>
            <a:r>
              <a:rPr lang="en-US" sz="2400">
                <a:solidFill>
                  <a:srgbClr val="006600"/>
                </a:solidFill>
              </a:rPr>
              <a:t> : 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76200" y="1295400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660033"/>
                </a:solidFill>
                <a:latin typeface="Times New Roman" pitchFamily="18" charset="0"/>
              </a:rPr>
              <a:t>BÀI TẬP 39 SGK/tr73</a:t>
            </a:r>
            <a:r>
              <a:rPr lang="en-US" sz="2000">
                <a:solidFill>
                  <a:srgbClr val="660033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76200" y="1660525"/>
            <a:ext cx="876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i="1" u="sng" dirty="0">
                <a:solidFill>
                  <a:srgbClr val="660033"/>
                </a:solidFill>
                <a:latin typeface="Times New Roman" pitchFamily="18" charset="0"/>
              </a:rPr>
              <a:t>BÀI TẬP </a:t>
            </a:r>
            <a:r>
              <a:rPr lang="en-US" sz="2000" b="1" i="1" u="sng" dirty="0" smtClean="0">
                <a:solidFill>
                  <a:srgbClr val="660033"/>
                </a:solidFill>
                <a:latin typeface="Times New Roman" pitchFamily="18" charset="0"/>
              </a:rPr>
              <a:t>42 SGK/tr73</a:t>
            </a:r>
            <a:r>
              <a:rPr lang="en-US" sz="2000" dirty="0">
                <a:solidFill>
                  <a:srgbClr val="660033"/>
                </a:solidFill>
                <a:latin typeface="Times New Roman" pitchFamily="18" charset="0"/>
              </a:rPr>
              <a:t>: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Chứng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minh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định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lí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: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Nếu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tam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giác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trung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tuyến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thời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giác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thì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tam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giác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tam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giác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cân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en-US" sz="2000" dirty="0">
                <a:solidFill>
                  <a:srgbClr val="660033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9319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2514600"/>
            <a:ext cx="2667000" cy="407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731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1066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38200" y="2514600"/>
            <a:ext cx="7467600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60000"/>
              </a:spcBef>
            </a:pPr>
            <a:r>
              <a:rPr lang="en-US" sz="2800" b="1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b="1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2800" b="1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BTVN: </a:t>
            </a:r>
            <a:r>
              <a:rPr lang="en-US" sz="2800" b="1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b="1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 -  72</a:t>
            </a:r>
            <a:r>
              <a:rPr lang="en-US" sz="2800" b="1" dirty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solidFill>
                  <a:srgbClr val="2739E7"/>
                </a:solidFill>
                <a:latin typeface="Times New Roman" pitchFamily="18" charset="0"/>
                <a:cs typeface="Times New Roman" pitchFamily="18" charset="0"/>
              </a:rPr>
              <a:t>73)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2739E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8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6507804</TotalTime>
  <Words>668</Words>
  <Application>Microsoft Office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KHANHLINH</dc:creator>
  <cp:lastModifiedBy>Dell</cp:lastModifiedBy>
  <cp:revision>68</cp:revision>
  <dcterms:created xsi:type="dcterms:W3CDTF">2013-04-07T05:31:07Z</dcterms:created>
  <dcterms:modified xsi:type="dcterms:W3CDTF">2022-04-20T15:22:46Z</dcterms:modified>
</cp:coreProperties>
</file>